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668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F18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F18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F18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F18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F18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F18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4644" y="1021841"/>
            <a:ext cx="756856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F18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1144" y="1631442"/>
            <a:ext cx="10513695" cy="472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F18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21" Type="http://schemas.openxmlformats.org/officeDocument/2006/relationships/image" Target="../media/image36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63" Type="http://schemas.openxmlformats.org/officeDocument/2006/relationships/image" Target="../media/image78.png"/><Relationship Id="rId68" Type="http://schemas.openxmlformats.org/officeDocument/2006/relationships/image" Target="../media/image83.png"/><Relationship Id="rId84" Type="http://schemas.openxmlformats.org/officeDocument/2006/relationships/image" Target="../media/image99.png"/><Relationship Id="rId89" Type="http://schemas.openxmlformats.org/officeDocument/2006/relationships/image" Target="../media/image104.png"/><Relationship Id="rId112" Type="http://schemas.openxmlformats.org/officeDocument/2006/relationships/image" Target="../media/image127.png"/><Relationship Id="rId16" Type="http://schemas.openxmlformats.org/officeDocument/2006/relationships/image" Target="../media/image31.png"/><Relationship Id="rId107" Type="http://schemas.openxmlformats.org/officeDocument/2006/relationships/image" Target="../media/image122.png"/><Relationship Id="rId11" Type="http://schemas.openxmlformats.org/officeDocument/2006/relationships/image" Target="../media/image26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53" Type="http://schemas.openxmlformats.org/officeDocument/2006/relationships/image" Target="../media/image68.png"/><Relationship Id="rId58" Type="http://schemas.openxmlformats.org/officeDocument/2006/relationships/image" Target="../media/image73.png"/><Relationship Id="rId74" Type="http://schemas.openxmlformats.org/officeDocument/2006/relationships/image" Target="../media/image89.png"/><Relationship Id="rId79" Type="http://schemas.openxmlformats.org/officeDocument/2006/relationships/image" Target="../media/image94.png"/><Relationship Id="rId102" Type="http://schemas.openxmlformats.org/officeDocument/2006/relationships/image" Target="../media/image117.png"/><Relationship Id="rId123" Type="http://schemas.openxmlformats.org/officeDocument/2006/relationships/image" Target="../media/image138.png"/><Relationship Id="rId128" Type="http://schemas.openxmlformats.org/officeDocument/2006/relationships/image" Target="../media/image143.png"/><Relationship Id="rId5" Type="http://schemas.openxmlformats.org/officeDocument/2006/relationships/image" Target="../media/image20.png"/><Relationship Id="rId90" Type="http://schemas.openxmlformats.org/officeDocument/2006/relationships/image" Target="../media/image105.png"/><Relationship Id="rId95" Type="http://schemas.openxmlformats.org/officeDocument/2006/relationships/image" Target="../media/image110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64" Type="http://schemas.openxmlformats.org/officeDocument/2006/relationships/image" Target="../media/image79.png"/><Relationship Id="rId69" Type="http://schemas.openxmlformats.org/officeDocument/2006/relationships/image" Target="../media/image84.png"/><Relationship Id="rId113" Type="http://schemas.openxmlformats.org/officeDocument/2006/relationships/image" Target="../media/image128.png"/><Relationship Id="rId118" Type="http://schemas.openxmlformats.org/officeDocument/2006/relationships/image" Target="../media/image133.png"/><Relationship Id="rId80" Type="http://schemas.openxmlformats.org/officeDocument/2006/relationships/image" Target="../media/image95.png"/><Relationship Id="rId85" Type="http://schemas.openxmlformats.org/officeDocument/2006/relationships/image" Target="../media/image100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59" Type="http://schemas.openxmlformats.org/officeDocument/2006/relationships/image" Target="../media/image74.png"/><Relationship Id="rId103" Type="http://schemas.openxmlformats.org/officeDocument/2006/relationships/image" Target="../media/image118.png"/><Relationship Id="rId108" Type="http://schemas.openxmlformats.org/officeDocument/2006/relationships/image" Target="../media/image123.png"/><Relationship Id="rId124" Type="http://schemas.openxmlformats.org/officeDocument/2006/relationships/image" Target="../media/image139.png"/><Relationship Id="rId129" Type="http://schemas.openxmlformats.org/officeDocument/2006/relationships/image" Target="../media/image144.png"/><Relationship Id="rId54" Type="http://schemas.openxmlformats.org/officeDocument/2006/relationships/image" Target="../media/image69.png"/><Relationship Id="rId70" Type="http://schemas.openxmlformats.org/officeDocument/2006/relationships/image" Target="../media/image85.png"/><Relationship Id="rId75" Type="http://schemas.openxmlformats.org/officeDocument/2006/relationships/image" Target="../media/image90.png"/><Relationship Id="rId91" Type="http://schemas.openxmlformats.org/officeDocument/2006/relationships/image" Target="../media/image106.png"/><Relationship Id="rId96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49" Type="http://schemas.openxmlformats.org/officeDocument/2006/relationships/image" Target="../media/image64.png"/><Relationship Id="rId114" Type="http://schemas.openxmlformats.org/officeDocument/2006/relationships/image" Target="../media/image129.png"/><Relationship Id="rId119" Type="http://schemas.openxmlformats.org/officeDocument/2006/relationships/image" Target="../media/image134.png"/><Relationship Id="rId44" Type="http://schemas.openxmlformats.org/officeDocument/2006/relationships/image" Target="../media/image59.png"/><Relationship Id="rId60" Type="http://schemas.openxmlformats.org/officeDocument/2006/relationships/image" Target="../media/image75.png"/><Relationship Id="rId65" Type="http://schemas.openxmlformats.org/officeDocument/2006/relationships/image" Target="../media/image80.png"/><Relationship Id="rId81" Type="http://schemas.openxmlformats.org/officeDocument/2006/relationships/image" Target="../media/image96.png"/><Relationship Id="rId86" Type="http://schemas.openxmlformats.org/officeDocument/2006/relationships/image" Target="../media/image101.png"/><Relationship Id="rId130" Type="http://schemas.openxmlformats.org/officeDocument/2006/relationships/image" Target="../media/image145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9" Type="http://schemas.openxmlformats.org/officeDocument/2006/relationships/image" Target="../media/image54.png"/><Relationship Id="rId109" Type="http://schemas.openxmlformats.org/officeDocument/2006/relationships/image" Target="../media/image124.png"/><Relationship Id="rId34" Type="http://schemas.openxmlformats.org/officeDocument/2006/relationships/image" Target="../media/image49.png"/><Relationship Id="rId50" Type="http://schemas.openxmlformats.org/officeDocument/2006/relationships/image" Target="../media/image65.png"/><Relationship Id="rId55" Type="http://schemas.openxmlformats.org/officeDocument/2006/relationships/image" Target="../media/image70.png"/><Relationship Id="rId76" Type="http://schemas.openxmlformats.org/officeDocument/2006/relationships/image" Target="../media/image91.png"/><Relationship Id="rId97" Type="http://schemas.openxmlformats.org/officeDocument/2006/relationships/image" Target="../media/image112.png"/><Relationship Id="rId104" Type="http://schemas.openxmlformats.org/officeDocument/2006/relationships/image" Target="../media/image119.png"/><Relationship Id="rId120" Type="http://schemas.openxmlformats.org/officeDocument/2006/relationships/image" Target="../media/image135.png"/><Relationship Id="rId125" Type="http://schemas.openxmlformats.org/officeDocument/2006/relationships/image" Target="../media/image140.png"/><Relationship Id="rId7" Type="http://schemas.openxmlformats.org/officeDocument/2006/relationships/image" Target="../media/image22.png"/><Relationship Id="rId71" Type="http://schemas.openxmlformats.org/officeDocument/2006/relationships/image" Target="../media/image86.png"/><Relationship Id="rId92" Type="http://schemas.openxmlformats.org/officeDocument/2006/relationships/image" Target="../media/image107.png"/><Relationship Id="rId2" Type="http://schemas.openxmlformats.org/officeDocument/2006/relationships/image" Target="../media/image17.png"/><Relationship Id="rId29" Type="http://schemas.openxmlformats.org/officeDocument/2006/relationships/image" Target="../media/image44.png"/><Relationship Id="rId24" Type="http://schemas.openxmlformats.org/officeDocument/2006/relationships/image" Target="../media/image39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66" Type="http://schemas.openxmlformats.org/officeDocument/2006/relationships/image" Target="../media/image81.png"/><Relationship Id="rId87" Type="http://schemas.openxmlformats.org/officeDocument/2006/relationships/image" Target="../media/image102.png"/><Relationship Id="rId110" Type="http://schemas.openxmlformats.org/officeDocument/2006/relationships/image" Target="../media/image125.png"/><Relationship Id="rId115" Type="http://schemas.openxmlformats.org/officeDocument/2006/relationships/image" Target="../media/image130.png"/><Relationship Id="rId131" Type="http://schemas.openxmlformats.org/officeDocument/2006/relationships/image" Target="../media/image146.png"/><Relationship Id="rId61" Type="http://schemas.openxmlformats.org/officeDocument/2006/relationships/image" Target="../media/image76.png"/><Relationship Id="rId82" Type="http://schemas.openxmlformats.org/officeDocument/2006/relationships/image" Target="../media/image97.png"/><Relationship Id="rId19" Type="http://schemas.openxmlformats.org/officeDocument/2006/relationships/image" Target="../media/image34.png"/><Relationship Id="rId14" Type="http://schemas.openxmlformats.org/officeDocument/2006/relationships/image" Target="../media/image29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56" Type="http://schemas.openxmlformats.org/officeDocument/2006/relationships/image" Target="../media/image71.png"/><Relationship Id="rId77" Type="http://schemas.openxmlformats.org/officeDocument/2006/relationships/image" Target="../media/image92.png"/><Relationship Id="rId100" Type="http://schemas.openxmlformats.org/officeDocument/2006/relationships/image" Target="../media/image115.png"/><Relationship Id="rId105" Type="http://schemas.openxmlformats.org/officeDocument/2006/relationships/image" Target="../media/image120.png"/><Relationship Id="rId126" Type="http://schemas.openxmlformats.org/officeDocument/2006/relationships/image" Target="../media/image141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Relationship Id="rId72" Type="http://schemas.openxmlformats.org/officeDocument/2006/relationships/image" Target="../media/image87.png"/><Relationship Id="rId93" Type="http://schemas.openxmlformats.org/officeDocument/2006/relationships/image" Target="../media/image108.png"/><Relationship Id="rId98" Type="http://schemas.openxmlformats.org/officeDocument/2006/relationships/image" Target="../media/image113.png"/><Relationship Id="rId121" Type="http://schemas.openxmlformats.org/officeDocument/2006/relationships/image" Target="../media/image136.png"/><Relationship Id="rId3" Type="http://schemas.openxmlformats.org/officeDocument/2006/relationships/image" Target="../media/image18.png"/><Relationship Id="rId25" Type="http://schemas.openxmlformats.org/officeDocument/2006/relationships/image" Target="../media/image40.png"/><Relationship Id="rId46" Type="http://schemas.openxmlformats.org/officeDocument/2006/relationships/image" Target="../media/image61.png"/><Relationship Id="rId67" Type="http://schemas.openxmlformats.org/officeDocument/2006/relationships/image" Target="../media/image82.png"/><Relationship Id="rId116" Type="http://schemas.openxmlformats.org/officeDocument/2006/relationships/image" Target="../media/image131.png"/><Relationship Id="rId20" Type="http://schemas.openxmlformats.org/officeDocument/2006/relationships/image" Target="../media/image35.png"/><Relationship Id="rId41" Type="http://schemas.openxmlformats.org/officeDocument/2006/relationships/image" Target="../media/image56.png"/><Relationship Id="rId62" Type="http://schemas.openxmlformats.org/officeDocument/2006/relationships/image" Target="../media/image77.png"/><Relationship Id="rId83" Type="http://schemas.openxmlformats.org/officeDocument/2006/relationships/image" Target="../media/image98.png"/><Relationship Id="rId88" Type="http://schemas.openxmlformats.org/officeDocument/2006/relationships/image" Target="../media/image103.png"/><Relationship Id="rId111" Type="http://schemas.openxmlformats.org/officeDocument/2006/relationships/image" Target="../media/image126.png"/><Relationship Id="rId132" Type="http://schemas.openxmlformats.org/officeDocument/2006/relationships/image" Target="../media/image147.png"/><Relationship Id="rId15" Type="http://schemas.openxmlformats.org/officeDocument/2006/relationships/image" Target="../media/image30.png"/><Relationship Id="rId36" Type="http://schemas.openxmlformats.org/officeDocument/2006/relationships/image" Target="../media/image51.png"/><Relationship Id="rId57" Type="http://schemas.openxmlformats.org/officeDocument/2006/relationships/image" Target="../media/image72.png"/><Relationship Id="rId106" Type="http://schemas.openxmlformats.org/officeDocument/2006/relationships/image" Target="../media/image121.png"/><Relationship Id="rId127" Type="http://schemas.openxmlformats.org/officeDocument/2006/relationships/image" Target="../media/image142.png"/><Relationship Id="rId10" Type="http://schemas.openxmlformats.org/officeDocument/2006/relationships/image" Target="../media/image25.png"/><Relationship Id="rId31" Type="http://schemas.openxmlformats.org/officeDocument/2006/relationships/image" Target="../media/image46.png"/><Relationship Id="rId52" Type="http://schemas.openxmlformats.org/officeDocument/2006/relationships/image" Target="../media/image67.png"/><Relationship Id="rId73" Type="http://schemas.openxmlformats.org/officeDocument/2006/relationships/image" Target="../media/image88.png"/><Relationship Id="rId78" Type="http://schemas.openxmlformats.org/officeDocument/2006/relationships/image" Target="../media/image93.png"/><Relationship Id="rId94" Type="http://schemas.openxmlformats.org/officeDocument/2006/relationships/image" Target="../media/image109.png"/><Relationship Id="rId99" Type="http://schemas.openxmlformats.org/officeDocument/2006/relationships/image" Target="../media/image114.png"/><Relationship Id="rId101" Type="http://schemas.openxmlformats.org/officeDocument/2006/relationships/image" Target="../media/image116.png"/><Relationship Id="rId122" Type="http://schemas.openxmlformats.org/officeDocument/2006/relationships/image" Target="../media/image13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26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2.png"/><Relationship Id="rId21" Type="http://schemas.openxmlformats.org/officeDocument/2006/relationships/image" Target="../media/image167.png"/><Relationship Id="rId42" Type="http://schemas.openxmlformats.org/officeDocument/2006/relationships/image" Target="../media/image188.png"/><Relationship Id="rId47" Type="http://schemas.openxmlformats.org/officeDocument/2006/relationships/image" Target="../media/image193.png"/><Relationship Id="rId63" Type="http://schemas.openxmlformats.org/officeDocument/2006/relationships/image" Target="../media/image209.png"/><Relationship Id="rId68" Type="http://schemas.openxmlformats.org/officeDocument/2006/relationships/image" Target="../media/image214.png"/><Relationship Id="rId84" Type="http://schemas.openxmlformats.org/officeDocument/2006/relationships/image" Target="../media/image230.png"/><Relationship Id="rId89" Type="http://schemas.openxmlformats.org/officeDocument/2006/relationships/image" Target="../media/image235.png"/><Relationship Id="rId16" Type="http://schemas.openxmlformats.org/officeDocument/2006/relationships/image" Target="../media/image162.png"/><Relationship Id="rId11" Type="http://schemas.openxmlformats.org/officeDocument/2006/relationships/image" Target="../media/image157.png"/><Relationship Id="rId32" Type="http://schemas.openxmlformats.org/officeDocument/2006/relationships/image" Target="../media/image178.png"/><Relationship Id="rId37" Type="http://schemas.openxmlformats.org/officeDocument/2006/relationships/image" Target="../media/image183.png"/><Relationship Id="rId53" Type="http://schemas.openxmlformats.org/officeDocument/2006/relationships/image" Target="../media/image199.png"/><Relationship Id="rId58" Type="http://schemas.openxmlformats.org/officeDocument/2006/relationships/image" Target="../media/image204.png"/><Relationship Id="rId74" Type="http://schemas.openxmlformats.org/officeDocument/2006/relationships/image" Target="../media/image220.png"/><Relationship Id="rId79" Type="http://schemas.openxmlformats.org/officeDocument/2006/relationships/image" Target="../media/image225.png"/><Relationship Id="rId5" Type="http://schemas.openxmlformats.org/officeDocument/2006/relationships/image" Target="../media/image151.png"/><Relationship Id="rId90" Type="http://schemas.openxmlformats.org/officeDocument/2006/relationships/image" Target="../media/image236.png"/><Relationship Id="rId95" Type="http://schemas.openxmlformats.org/officeDocument/2006/relationships/image" Target="../media/image241.png"/><Relationship Id="rId22" Type="http://schemas.openxmlformats.org/officeDocument/2006/relationships/image" Target="../media/image168.png"/><Relationship Id="rId27" Type="http://schemas.openxmlformats.org/officeDocument/2006/relationships/image" Target="../media/image173.png"/><Relationship Id="rId43" Type="http://schemas.openxmlformats.org/officeDocument/2006/relationships/image" Target="../media/image189.png"/><Relationship Id="rId48" Type="http://schemas.openxmlformats.org/officeDocument/2006/relationships/image" Target="../media/image194.png"/><Relationship Id="rId64" Type="http://schemas.openxmlformats.org/officeDocument/2006/relationships/image" Target="../media/image210.png"/><Relationship Id="rId69" Type="http://schemas.openxmlformats.org/officeDocument/2006/relationships/image" Target="../media/image215.png"/><Relationship Id="rId80" Type="http://schemas.openxmlformats.org/officeDocument/2006/relationships/image" Target="../media/image226.png"/><Relationship Id="rId85" Type="http://schemas.openxmlformats.org/officeDocument/2006/relationships/image" Target="../media/image231.png"/><Relationship Id="rId3" Type="http://schemas.openxmlformats.org/officeDocument/2006/relationships/image" Target="../media/image149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71.png"/><Relationship Id="rId33" Type="http://schemas.openxmlformats.org/officeDocument/2006/relationships/image" Target="../media/image179.png"/><Relationship Id="rId38" Type="http://schemas.openxmlformats.org/officeDocument/2006/relationships/image" Target="../media/image184.png"/><Relationship Id="rId46" Type="http://schemas.openxmlformats.org/officeDocument/2006/relationships/image" Target="../media/image192.png"/><Relationship Id="rId59" Type="http://schemas.openxmlformats.org/officeDocument/2006/relationships/image" Target="../media/image205.png"/><Relationship Id="rId67" Type="http://schemas.openxmlformats.org/officeDocument/2006/relationships/image" Target="../media/image213.png"/><Relationship Id="rId20" Type="http://schemas.openxmlformats.org/officeDocument/2006/relationships/image" Target="../media/image166.png"/><Relationship Id="rId41" Type="http://schemas.openxmlformats.org/officeDocument/2006/relationships/image" Target="../media/image187.png"/><Relationship Id="rId54" Type="http://schemas.openxmlformats.org/officeDocument/2006/relationships/image" Target="../media/image200.png"/><Relationship Id="rId62" Type="http://schemas.openxmlformats.org/officeDocument/2006/relationships/image" Target="../media/image208.png"/><Relationship Id="rId70" Type="http://schemas.openxmlformats.org/officeDocument/2006/relationships/image" Target="../media/image216.png"/><Relationship Id="rId75" Type="http://schemas.openxmlformats.org/officeDocument/2006/relationships/image" Target="../media/image221.png"/><Relationship Id="rId83" Type="http://schemas.openxmlformats.org/officeDocument/2006/relationships/image" Target="../media/image229.png"/><Relationship Id="rId88" Type="http://schemas.openxmlformats.org/officeDocument/2006/relationships/image" Target="../media/image234.png"/><Relationship Id="rId91" Type="http://schemas.openxmlformats.org/officeDocument/2006/relationships/image" Target="../media/image237.png"/><Relationship Id="rId96" Type="http://schemas.openxmlformats.org/officeDocument/2006/relationships/image" Target="../media/image2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36" Type="http://schemas.openxmlformats.org/officeDocument/2006/relationships/image" Target="../media/image182.png"/><Relationship Id="rId49" Type="http://schemas.openxmlformats.org/officeDocument/2006/relationships/image" Target="../media/image195.png"/><Relationship Id="rId57" Type="http://schemas.openxmlformats.org/officeDocument/2006/relationships/image" Target="../media/image203.png"/><Relationship Id="rId10" Type="http://schemas.openxmlformats.org/officeDocument/2006/relationships/image" Target="../media/image156.png"/><Relationship Id="rId31" Type="http://schemas.openxmlformats.org/officeDocument/2006/relationships/image" Target="../media/image177.png"/><Relationship Id="rId44" Type="http://schemas.openxmlformats.org/officeDocument/2006/relationships/image" Target="../media/image190.png"/><Relationship Id="rId52" Type="http://schemas.openxmlformats.org/officeDocument/2006/relationships/image" Target="../media/image198.png"/><Relationship Id="rId60" Type="http://schemas.openxmlformats.org/officeDocument/2006/relationships/image" Target="../media/image206.png"/><Relationship Id="rId65" Type="http://schemas.openxmlformats.org/officeDocument/2006/relationships/image" Target="../media/image211.png"/><Relationship Id="rId73" Type="http://schemas.openxmlformats.org/officeDocument/2006/relationships/image" Target="../media/image219.png"/><Relationship Id="rId78" Type="http://schemas.openxmlformats.org/officeDocument/2006/relationships/image" Target="../media/image224.png"/><Relationship Id="rId81" Type="http://schemas.openxmlformats.org/officeDocument/2006/relationships/image" Target="../media/image227.png"/><Relationship Id="rId86" Type="http://schemas.openxmlformats.org/officeDocument/2006/relationships/image" Target="../media/image232.png"/><Relationship Id="rId94" Type="http://schemas.openxmlformats.org/officeDocument/2006/relationships/image" Target="../media/image240.png"/><Relationship Id="rId99" Type="http://schemas.openxmlformats.org/officeDocument/2006/relationships/image" Target="../media/image245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39" Type="http://schemas.openxmlformats.org/officeDocument/2006/relationships/image" Target="../media/image185.png"/><Relationship Id="rId34" Type="http://schemas.openxmlformats.org/officeDocument/2006/relationships/image" Target="../media/image180.png"/><Relationship Id="rId50" Type="http://schemas.openxmlformats.org/officeDocument/2006/relationships/image" Target="../media/image196.png"/><Relationship Id="rId55" Type="http://schemas.openxmlformats.org/officeDocument/2006/relationships/image" Target="../media/image201.png"/><Relationship Id="rId76" Type="http://schemas.openxmlformats.org/officeDocument/2006/relationships/image" Target="../media/image222.png"/><Relationship Id="rId97" Type="http://schemas.openxmlformats.org/officeDocument/2006/relationships/image" Target="../media/image243.png"/><Relationship Id="rId7" Type="http://schemas.openxmlformats.org/officeDocument/2006/relationships/image" Target="../media/image153.png"/><Relationship Id="rId71" Type="http://schemas.openxmlformats.org/officeDocument/2006/relationships/image" Target="../media/image217.png"/><Relationship Id="rId92" Type="http://schemas.openxmlformats.org/officeDocument/2006/relationships/image" Target="../media/image238.png"/><Relationship Id="rId2" Type="http://schemas.openxmlformats.org/officeDocument/2006/relationships/image" Target="../media/image148.png"/><Relationship Id="rId29" Type="http://schemas.openxmlformats.org/officeDocument/2006/relationships/image" Target="../media/image175.png"/><Relationship Id="rId24" Type="http://schemas.openxmlformats.org/officeDocument/2006/relationships/image" Target="../media/image170.png"/><Relationship Id="rId40" Type="http://schemas.openxmlformats.org/officeDocument/2006/relationships/image" Target="../media/image186.png"/><Relationship Id="rId45" Type="http://schemas.openxmlformats.org/officeDocument/2006/relationships/image" Target="../media/image191.png"/><Relationship Id="rId66" Type="http://schemas.openxmlformats.org/officeDocument/2006/relationships/image" Target="../media/image212.png"/><Relationship Id="rId87" Type="http://schemas.openxmlformats.org/officeDocument/2006/relationships/image" Target="../media/image233.png"/><Relationship Id="rId61" Type="http://schemas.openxmlformats.org/officeDocument/2006/relationships/image" Target="../media/image207.png"/><Relationship Id="rId82" Type="http://schemas.openxmlformats.org/officeDocument/2006/relationships/image" Target="../media/image228.png"/><Relationship Id="rId19" Type="http://schemas.openxmlformats.org/officeDocument/2006/relationships/image" Target="../media/image165.png"/><Relationship Id="rId14" Type="http://schemas.openxmlformats.org/officeDocument/2006/relationships/image" Target="../media/image160.png"/><Relationship Id="rId30" Type="http://schemas.openxmlformats.org/officeDocument/2006/relationships/image" Target="../media/image176.png"/><Relationship Id="rId35" Type="http://schemas.openxmlformats.org/officeDocument/2006/relationships/image" Target="../media/image181.png"/><Relationship Id="rId56" Type="http://schemas.openxmlformats.org/officeDocument/2006/relationships/image" Target="../media/image202.png"/><Relationship Id="rId77" Type="http://schemas.openxmlformats.org/officeDocument/2006/relationships/image" Target="../media/image223.png"/><Relationship Id="rId100" Type="http://schemas.openxmlformats.org/officeDocument/2006/relationships/image" Target="../media/image246.png"/><Relationship Id="rId8" Type="http://schemas.openxmlformats.org/officeDocument/2006/relationships/image" Target="../media/image154.png"/><Relationship Id="rId51" Type="http://schemas.openxmlformats.org/officeDocument/2006/relationships/image" Target="../media/image197.png"/><Relationship Id="rId72" Type="http://schemas.openxmlformats.org/officeDocument/2006/relationships/image" Target="../media/image218.png"/><Relationship Id="rId93" Type="http://schemas.openxmlformats.org/officeDocument/2006/relationships/image" Target="../media/image239.png"/><Relationship Id="rId98" Type="http://schemas.openxmlformats.org/officeDocument/2006/relationships/image" Target="../media/image2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" y="0"/>
            <a:ext cx="11955780" cy="53416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4881" y="3627196"/>
            <a:ext cx="6570980" cy="10978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85"/>
              </a:spcBef>
            </a:pPr>
            <a:r>
              <a:rPr lang="en-AU" sz="2400" b="1" dirty="0">
                <a:solidFill>
                  <a:srgbClr val="FFFFFF"/>
                </a:solidFill>
                <a:latin typeface="Arial"/>
                <a:cs typeface="Arial"/>
              </a:rPr>
              <a:t>SSD Collaboration </a:t>
            </a:r>
          </a:p>
          <a:p>
            <a:pPr marL="12700" marR="5080">
              <a:lnSpc>
                <a:spcPct val="90100"/>
              </a:lnSpc>
              <a:spcBef>
                <a:spcPts val="38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Home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Client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(CMS)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2332" y="1199388"/>
            <a:ext cx="10849610" cy="4846320"/>
          </a:xfrm>
          <a:custGeom>
            <a:avLst/>
            <a:gdLst/>
            <a:ahLst/>
            <a:cxnLst/>
            <a:rect l="l" t="t" r="r" b="b"/>
            <a:pathLst>
              <a:path w="10849610" h="4846320">
                <a:moveTo>
                  <a:pt x="10849356" y="0"/>
                </a:moveTo>
                <a:lnTo>
                  <a:pt x="0" y="0"/>
                </a:lnTo>
                <a:lnTo>
                  <a:pt x="0" y="4846320"/>
                </a:lnTo>
                <a:lnTo>
                  <a:pt x="10849356" y="4846320"/>
                </a:lnTo>
                <a:lnTo>
                  <a:pt x="10849356" y="0"/>
                </a:lnTo>
                <a:close/>
              </a:path>
            </a:pathLst>
          </a:custGeom>
          <a:solidFill>
            <a:srgbClr val="F8F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3565" y="550798"/>
            <a:ext cx="4537074" cy="2743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" y="79247"/>
            <a:ext cx="12173712" cy="39471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1258" y="901954"/>
            <a:ext cx="11174095" cy="5360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F1843"/>
                </a:solidFill>
                <a:latin typeface="Calibri"/>
                <a:cs typeface="Calibri"/>
              </a:rPr>
              <a:t>What</a:t>
            </a:r>
            <a:r>
              <a:rPr sz="2400" b="1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1843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1843"/>
                </a:solidFill>
                <a:latin typeface="Calibri"/>
                <a:cs typeface="Calibri"/>
              </a:rPr>
              <a:t>project</a:t>
            </a:r>
            <a:r>
              <a:rPr sz="2400" b="1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F1843"/>
                </a:solidFill>
                <a:latin typeface="Calibri"/>
                <a:cs typeface="Calibri"/>
              </a:rPr>
              <a:t>will</a:t>
            </a:r>
            <a:r>
              <a:rPr sz="2400" b="1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F1843"/>
                </a:solidFill>
                <a:latin typeface="Calibri"/>
                <a:cs typeface="Calibri"/>
              </a:rPr>
              <a:t>deliver?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comprehensive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resource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that</a:t>
            </a:r>
            <a:r>
              <a:rPr sz="1800" spc="3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independently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evaluates</a:t>
            </a:r>
            <a:r>
              <a:rPr sz="1800" spc="-4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and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compares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14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Home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Care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CMS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vendors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in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market.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The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resource</a:t>
            </a:r>
            <a:r>
              <a:rPr sz="1800" spc="-4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will</a:t>
            </a:r>
            <a:r>
              <a:rPr sz="1800" spc="-4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include: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comparison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table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Rankings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on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all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key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functionalities</a:t>
            </a:r>
            <a:r>
              <a:rPr sz="1800" spc="-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and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noting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where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products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have</a:t>
            </a:r>
            <a:r>
              <a:rPr sz="1800" spc="-4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clear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deficits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Identified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innovative</a:t>
            </a:r>
            <a:r>
              <a:rPr sz="1800" spc="-4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features</a:t>
            </a:r>
            <a:r>
              <a:rPr sz="1800" spc="-5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of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each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CMS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Strengths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weaknesses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of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each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product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(from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demonstrations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reference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checking)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Individual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report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of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results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on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each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CMS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vendor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including</a:t>
            </a:r>
            <a:r>
              <a:rPr sz="1800" spc="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reference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checks,</a:t>
            </a:r>
            <a:r>
              <a:rPr sz="1800" spc="37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due</a:t>
            </a:r>
            <a:r>
              <a:rPr sz="1800" spc="-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diligence,</a:t>
            </a:r>
            <a:r>
              <a:rPr sz="1800" spc="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pricing</a:t>
            </a:r>
            <a:r>
              <a:rPr sz="1800" spc="-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methodology,</a:t>
            </a:r>
            <a:r>
              <a:rPr sz="1800" spc="-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and</a:t>
            </a:r>
            <a:endParaRPr sz="18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project</a:t>
            </a:r>
            <a:r>
              <a:rPr sz="1800" spc="-5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implementation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approaches,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pre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and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post-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implement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support.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Contact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Details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and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company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information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on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each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of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the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vendors.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F1843"/>
              </a:buClr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0F1843"/>
                </a:solidFill>
                <a:latin typeface="Calibri"/>
                <a:cs typeface="Calibri"/>
              </a:rPr>
              <a:t>Why?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65" dirty="0">
                <a:solidFill>
                  <a:srgbClr val="0F1843"/>
                </a:solidFill>
                <a:latin typeface="Calibri"/>
                <a:cs typeface="Calibri"/>
              </a:rPr>
              <a:t>To</a:t>
            </a:r>
            <a:r>
              <a:rPr sz="1800" spc="-4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support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small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–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medium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CHSP/Home</a:t>
            </a:r>
            <a:r>
              <a:rPr sz="1800" spc="-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Care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providers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who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do/may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not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have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in-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house</a:t>
            </a:r>
            <a:r>
              <a:rPr sz="1800" spc="-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ITC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capability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know-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how.</a:t>
            </a:r>
            <a:endParaRPr sz="18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Reducing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the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cost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of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vendor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selection.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Some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CHSP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providers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could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not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afford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to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engage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consultants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individually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to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do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this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level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of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evaluation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due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diligence.</a:t>
            </a:r>
            <a:endParaRPr sz="1800" dirty="0">
              <a:latin typeface="Calibri"/>
              <a:cs typeface="Calibri"/>
            </a:endParaRPr>
          </a:p>
          <a:p>
            <a:pPr marL="299085" marR="16319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60%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of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home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care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providers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surveyed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in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April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2023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(380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respondents)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stated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current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CMS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is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not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fit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for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purpose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or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is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non-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existent.</a:t>
            </a:r>
            <a:r>
              <a:rPr sz="1800" spc="-4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Their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need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to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implement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system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but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not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sure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where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to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start.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65" dirty="0">
                <a:solidFill>
                  <a:srgbClr val="0F1843"/>
                </a:solidFill>
                <a:latin typeface="Calibri"/>
                <a:cs typeface="Calibri"/>
              </a:rPr>
              <a:t>To</a:t>
            </a:r>
            <a:r>
              <a:rPr sz="1800" spc="-4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reduce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buyers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regret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by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giving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providers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an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independent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view</a:t>
            </a:r>
            <a:r>
              <a:rPr sz="1800" spc="-3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of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platforms</a:t>
            </a:r>
            <a:r>
              <a:rPr sz="1800" spc="-4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in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market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Helps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CHSP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providers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to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short</a:t>
            </a:r>
            <a:r>
              <a:rPr sz="1800" spc="-3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list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for</a:t>
            </a:r>
            <a:r>
              <a:rPr sz="1800" spc="-2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their</a:t>
            </a:r>
            <a:r>
              <a:rPr sz="1800" spc="-2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own</a:t>
            </a:r>
            <a:r>
              <a:rPr sz="1800" spc="-1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due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diligence</a:t>
            </a:r>
            <a:r>
              <a:rPr sz="1800" spc="380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1843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0F184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1843"/>
                </a:solidFill>
                <a:latin typeface="Calibri"/>
                <a:cs typeface="Calibri"/>
              </a:rPr>
              <a:t>selection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3566" y="550799"/>
            <a:ext cx="4537074" cy="2743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57556"/>
            <a:ext cx="12152375" cy="39624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510283" y="1592580"/>
            <a:ext cx="9144000" cy="4051300"/>
            <a:chOff x="1510283" y="1592580"/>
            <a:chExt cx="9144000" cy="4051300"/>
          </a:xfrm>
        </p:grpSpPr>
        <p:sp>
          <p:nvSpPr>
            <p:cNvPr id="8" name="object 8"/>
            <p:cNvSpPr/>
            <p:nvPr/>
          </p:nvSpPr>
          <p:spPr>
            <a:xfrm>
              <a:off x="1510283" y="1592580"/>
              <a:ext cx="9144000" cy="4051300"/>
            </a:xfrm>
            <a:custGeom>
              <a:avLst/>
              <a:gdLst/>
              <a:ahLst/>
              <a:cxnLst/>
              <a:rect l="l" t="t" r="r" b="b"/>
              <a:pathLst>
                <a:path w="9144000" h="4051300">
                  <a:moveTo>
                    <a:pt x="9144000" y="0"/>
                  </a:moveTo>
                  <a:lnTo>
                    <a:pt x="0" y="0"/>
                  </a:lnTo>
                  <a:lnTo>
                    <a:pt x="0" y="4050791"/>
                  </a:lnTo>
                  <a:lnTo>
                    <a:pt x="9144000" y="40507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8F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5501" y="1837944"/>
              <a:ext cx="2012314" cy="2020570"/>
            </a:xfrm>
            <a:custGeom>
              <a:avLst/>
              <a:gdLst/>
              <a:ahLst/>
              <a:cxnLst/>
              <a:rect l="l" t="t" r="r" b="b"/>
              <a:pathLst>
                <a:path w="2012314" h="2020570">
                  <a:moveTo>
                    <a:pt x="1002157" y="0"/>
                  </a:moveTo>
                  <a:lnTo>
                    <a:pt x="1002157" y="505078"/>
                  </a:lnTo>
                  <a:lnTo>
                    <a:pt x="1049376" y="507265"/>
                  </a:lnTo>
                  <a:lnTo>
                    <a:pt x="1095454" y="513703"/>
                  </a:lnTo>
                  <a:lnTo>
                    <a:pt x="1140181" y="524206"/>
                  </a:lnTo>
                  <a:lnTo>
                    <a:pt x="1183348" y="538591"/>
                  </a:lnTo>
                  <a:lnTo>
                    <a:pt x="1224744" y="556672"/>
                  </a:lnTo>
                  <a:lnTo>
                    <a:pt x="1264160" y="578266"/>
                  </a:lnTo>
                  <a:lnTo>
                    <a:pt x="1301387" y="603188"/>
                  </a:lnTo>
                  <a:lnTo>
                    <a:pt x="1336214" y="631253"/>
                  </a:lnTo>
                  <a:lnTo>
                    <a:pt x="1368432" y="662277"/>
                  </a:lnTo>
                  <a:lnTo>
                    <a:pt x="1397832" y="696075"/>
                  </a:lnTo>
                  <a:lnTo>
                    <a:pt x="1424204" y="732462"/>
                  </a:lnTo>
                  <a:lnTo>
                    <a:pt x="1447337" y="771255"/>
                  </a:lnTo>
                  <a:lnTo>
                    <a:pt x="1467023" y="812268"/>
                  </a:lnTo>
                  <a:lnTo>
                    <a:pt x="1483052" y="855317"/>
                  </a:lnTo>
                  <a:lnTo>
                    <a:pt x="1495213" y="900217"/>
                  </a:lnTo>
                  <a:lnTo>
                    <a:pt x="1503299" y="946784"/>
                  </a:lnTo>
                  <a:lnTo>
                    <a:pt x="1507096" y="995331"/>
                  </a:lnTo>
                  <a:lnTo>
                    <a:pt x="1506282" y="1043143"/>
                  </a:lnTo>
                  <a:lnTo>
                    <a:pt x="1501043" y="1089983"/>
                  </a:lnTo>
                  <a:lnTo>
                    <a:pt x="1491559" y="1135614"/>
                  </a:lnTo>
                  <a:lnTo>
                    <a:pt x="1478015" y="1179801"/>
                  </a:lnTo>
                  <a:lnTo>
                    <a:pt x="1460595" y="1222305"/>
                  </a:lnTo>
                  <a:lnTo>
                    <a:pt x="1439481" y="1262892"/>
                  </a:lnTo>
                  <a:lnTo>
                    <a:pt x="1414857" y="1301323"/>
                  </a:lnTo>
                  <a:lnTo>
                    <a:pt x="1386906" y="1337362"/>
                  </a:lnTo>
                  <a:lnTo>
                    <a:pt x="1355811" y="1370773"/>
                  </a:lnTo>
                  <a:lnTo>
                    <a:pt x="1321756" y="1401319"/>
                  </a:lnTo>
                  <a:lnTo>
                    <a:pt x="1284925" y="1428763"/>
                  </a:lnTo>
                  <a:lnTo>
                    <a:pt x="1245500" y="1452869"/>
                  </a:lnTo>
                  <a:lnTo>
                    <a:pt x="1203664" y="1473399"/>
                  </a:lnTo>
                  <a:lnTo>
                    <a:pt x="1159602" y="1490118"/>
                  </a:lnTo>
                  <a:lnTo>
                    <a:pt x="1113496" y="1502788"/>
                  </a:lnTo>
                  <a:lnTo>
                    <a:pt x="1065530" y="1511172"/>
                  </a:lnTo>
                  <a:lnTo>
                    <a:pt x="1016983" y="1514970"/>
                  </a:lnTo>
                  <a:lnTo>
                    <a:pt x="969171" y="1514156"/>
                  </a:lnTo>
                  <a:lnTo>
                    <a:pt x="922331" y="1508917"/>
                  </a:lnTo>
                  <a:lnTo>
                    <a:pt x="876700" y="1499433"/>
                  </a:lnTo>
                  <a:lnTo>
                    <a:pt x="832513" y="1485889"/>
                  </a:lnTo>
                  <a:lnTo>
                    <a:pt x="790009" y="1468469"/>
                  </a:lnTo>
                  <a:lnTo>
                    <a:pt x="749422" y="1447355"/>
                  </a:lnTo>
                  <a:lnTo>
                    <a:pt x="710991" y="1422731"/>
                  </a:lnTo>
                  <a:lnTo>
                    <a:pt x="674952" y="1394780"/>
                  </a:lnTo>
                  <a:lnTo>
                    <a:pt x="641541" y="1363685"/>
                  </a:lnTo>
                  <a:lnTo>
                    <a:pt x="610995" y="1329630"/>
                  </a:lnTo>
                  <a:lnTo>
                    <a:pt x="583551" y="1292799"/>
                  </a:lnTo>
                  <a:lnTo>
                    <a:pt x="559445" y="1253374"/>
                  </a:lnTo>
                  <a:lnTo>
                    <a:pt x="538915" y="1211538"/>
                  </a:lnTo>
                  <a:lnTo>
                    <a:pt x="522196" y="1167476"/>
                  </a:lnTo>
                  <a:lnTo>
                    <a:pt x="509526" y="1121370"/>
                  </a:lnTo>
                  <a:lnTo>
                    <a:pt x="501142" y="1073403"/>
                  </a:lnTo>
                  <a:lnTo>
                    <a:pt x="0" y="1136777"/>
                  </a:lnTo>
                  <a:lnTo>
                    <a:pt x="7313" y="1185228"/>
                  </a:lnTo>
                  <a:lnTo>
                    <a:pt x="16851" y="1232840"/>
                  </a:lnTo>
                  <a:lnTo>
                    <a:pt x="28556" y="1279563"/>
                  </a:lnTo>
                  <a:lnTo>
                    <a:pt x="42369" y="1325345"/>
                  </a:lnTo>
                  <a:lnTo>
                    <a:pt x="58235" y="1370136"/>
                  </a:lnTo>
                  <a:lnTo>
                    <a:pt x="76095" y="1413884"/>
                  </a:lnTo>
                  <a:lnTo>
                    <a:pt x="95891" y="1456539"/>
                  </a:lnTo>
                  <a:lnTo>
                    <a:pt x="117566" y="1498050"/>
                  </a:lnTo>
                  <a:lnTo>
                    <a:pt x="141062" y="1538367"/>
                  </a:lnTo>
                  <a:lnTo>
                    <a:pt x="166321" y="1577438"/>
                  </a:lnTo>
                  <a:lnTo>
                    <a:pt x="193287" y="1615212"/>
                  </a:lnTo>
                  <a:lnTo>
                    <a:pt x="221901" y="1651640"/>
                  </a:lnTo>
                  <a:lnTo>
                    <a:pt x="252106" y="1686669"/>
                  </a:lnTo>
                  <a:lnTo>
                    <a:pt x="283844" y="1720249"/>
                  </a:lnTo>
                  <a:lnTo>
                    <a:pt x="317058" y="1752330"/>
                  </a:lnTo>
                  <a:lnTo>
                    <a:pt x="351690" y="1782860"/>
                  </a:lnTo>
                  <a:lnTo>
                    <a:pt x="387682" y="1811789"/>
                  </a:lnTo>
                  <a:lnTo>
                    <a:pt x="424977" y="1839065"/>
                  </a:lnTo>
                  <a:lnTo>
                    <a:pt x="463517" y="1864639"/>
                  </a:lnTo>
                  <a:lnTo>
                    <a:pt x="503244" y="1888459"/>
                  </a:lnTo>
                  <a:lnTo>
                    <a:pt x="544102" y="1910474"/>
                  </a:lnTo>
                  <a:lnTo>
                    <a:pt x="586032" y="1930633"/>
                  </a:lnTo>
                  <a:lnTo>
                    <a:pt x="628977" y="1948887"/>
                  </a:lnTo>
                  <a:lnTo>
                    <a:pt x="672879" y="1965183"/>
                  </a:lnTo>
                  <a:lnTo>
                    <a:pt x="717681" y="1979471"/>
                  </a:lnTo>
                  <a:lnTo>
                    <a:pt x="763325" y="1991701"/>
                  </a:lnTo>
                  <a:lnTo>
                    <a:pt x="809753" y="2001821"/>
                  </a:lnTo>
                  <a:lnTo>
                    <a:pt x="856907" y="2009781"/>
                  </a:lnTo>
                  <a:lnTo>
                    <a:pt x="904731" y="2015529"/>
                  </a:lnTo>
                  <a:lnTo>
                    <a:pt x="953167" y="2019015"/>
                  </a:lnTo>
                  <a:lnTo>
                    <a:pt x="1002157" y="2020188"/>
                  </a:lnTo>
                  <a:lnTo>
                    <a:pt x="1049711" y="2019089"/>
                  </a:lnTo>
                  <a:lnTo>
                    <a:pt x="1096699" y="2015823"/>
                  </a:lnTo>
                  <a:lnTo>
                    <a:pt x="1143072" y="2010439"/>
                  </a:lnTo>
                  <a:lnTo>
                    <a:pt x="1188783" y="2002985"/>
                  </a:lnTo>
                  <a:lnTo>
                    <a:pt x="1233782" y="1993511"/>
                  </a:lnTo>
                  <a:lnTo>
                    <a:pt x="1278020" y="1982064"/>
                  </a:lnTo>
                  <a:lnTo>
                    <a:pt x="1321451" y="1968693"/>
                  </a:lnTo>
                  <a:lnTo>
                    <a:pt x="1364024" y="1953446"/>
                  </a:lnTo>
                  <a:lnTo>
                    <a:pt x="1405692" y="1936373"/>
                  </a:lnTo>
                  <a:lnTo>
                    <a:pt x="1446405" y="1917521"/>
                  </a:lnTo>
                  <a:lnTo>
                    <a:pt x="1486117" y="1896939"/>
                  </a:lnTo>
                  <a:lnTo>
                    <a:pt x="1524777" y="1874676"/>
                  </a:lnTo>
                  <a:lnTo>
                    <a:pt x="1562337" y="1850780"/>
                  </a:lnTo>
                  <a:lnTo>
                    <a:pt x="1598750" y="1825299"/>
                  </a:lnTo>
                  <a:lnTo>
                    <a:pt x="1633966" y="1798283"/>
                  </a:lnTo>
                  <a:lnTo>
                    <a:pt x="1667936" y="1769780"/>
                  </a:lnTo>
                  <a:lnTo>
                    <a:pt x="1700614" y="1739838"/>
                  </a:lnTo>
                  <a:lnTo>
                    <a:pt x="1731949" y="1708505"/>
                  </a:lnTo>
                  <a:lnTo>
                    <a:pt x="1761894" y="1675831"/>
                  </a:lnTo>
                  <a:lnTo>
                    <a:pt x="1790399" y="1641863"/>
                  </a:lnTo>
                  <a:lnTo>
                    <a:pt x="1817417" y="1606651"/>
                  </a:lnTo>
                  <a:lnTo>
                    <a:pt x="1842899" y="1570243"/>
                  </a:lnTo>
                  <a:lnTo>
                    <a:pt x="1866797" y="1532687"/>
                  </a:lnTo>
                  <a:lnTo>
                    <a:pt x="1889061" y="1494032"/>
                  </a:lnTo>
                  <a:lnTo>
                    <a:pt x="1909644" y="1454326"/>
                  </a:lnTo>
                  <a:lnTo>
                    <a:pt x="1928496" y="1413618"/>
                  </a:lnTo>
                  <a:lnTo>
                    <a:pt x="1945570" y="1371956"/>
                  </a:lnTo>
                  <a:lnTo>
                    <a:pt x="1960818" y="1329390"/>
                  </a:lnTo>
                  <a:lnTo>
                    <a:pt x="1974189" y="1285967"/>
                  </a:lnTo>
                  <a:lnTo>
                    <a:pt x="1985636" y="1241736"/>
                  </a:lnTo>
                  <a:lnTo>
                    <a:pt x="1995111" y="1196745"/>
                  </a:lnTo>
                  <a:lnTo>
                    <a:pt x="2002565" y="1151043"/>
                  </a:lnTo>
                  <a:lnTo>
                    <a:pt x="2007949" y="1104679"/>
                  </a:lnTo>
                  <a:lnTo>
                    <a:pt x="2011215" y="1057701"/>
                  </a:lnTo>
                  <a:lnTo>
                    <a:pt x="2012314" y="1010157"/>
                  </a:lnTo>
                  <a:lnTo>
                    <a:pt x="2011215" y="962603"/>
                  </a:lnTo>
                  <a:lnTo>
                    <a:pt x="2007949" y="915615"/>
                  </a:lnTo>
                  <a:lnTo>
                    <a:pt x="2002565" y="869242"/>
                  </a:lnTo>
                  <a:lnTo>
                    <a:pt x="1995111" y="823531"/>
                  </a:lnTo>
                  <a:lnTo>
                    <a:pt x="1985636" y="778532"/>
                  </a:lnTo>
                  <a:lnTo>
                    <a:pt x="1974189" y="734294"/>
                  </a:lnTo>
                  <a:lnTo>
                    <a:pt x="1960818" y="690863"/>
                  </a:lnTo>
                  <a:lnTo>
                    <a:pt x="1945570" y="648290"/>
                  </a:lnTo>
                  <a:lnTo>
                    <a:pt x="1928496" y="606622"/>
                  </a:lnTo>
                  <a:lnTo>
                    <a:pt x="1909644" y="565909"/>
                  </a:lnTo>
                  <a:lnTo>
                    <a:pt x="1889061" y="526197"/>
                  </a:lnTo>
                  <a:lnTo>
                    <a:pt x="1866797" y="487537"/>
                  </a:lnTo>
                  <a:lnTo>
                    <a:pt x="1842899" y="449977"/>
                  </a:lnTo>
                  <a:lnTo>
                    <a:pt x="1817417" y="413564"/>
                  </a:lnTo>
                  <a:lnTo>
                    <a:pt x="1790399" y="378348"/>
                  </a:lnTo>
                  <a:lnTo>
                    <a:pt x="1761894" y="344378"/>
                  </a:lnTo>
                  <a:lnTo>
                    <a:pt x="1731949" y="311700"/>
                  </a:lnTo>
                  <a:lnTo>
                    <a:pt x="1700614" y="280365"/>
                  </a:lnTo>
                  <a:lnTo>
                    <a:pt x="1667936" y="250420"/>
                  </a:lnTo>
                  <a:lnTo>
                    <a:pt x="1633966" y="221915"/>
                  </a:lnTo>
                  <a:lnTo>
                    <a:pt x="1598750" y="194897"/>
                  </a:lnTo>
                  <a:lnTo>
                    <a:pt x="1562337" y="169415"/>
                  </a:lnTo>
                  <a:lnTo>
                    <a:pt x="1524777" y="145517"/>
                  </a:lnTo>
                  <a:lnTo>
                    <a:pt x="1486117" y="123253"/>
                  </a:lnTo>
                  <a:lnTo>
                    <a:pt x="1446405" y="102670"/>
                  </a:lnTo>
                  <a:lnTo>
                    <a:pt x="1405692" y="83818"/>
                  </a:lnTo>
                  <a:lnTo>
                    <a:pt x="1364024" y="66744"/>
                  </a:lnTo>
                  <a:lnTo>
                    <a:pt x="1321451" y="51496"/>
                  </a:lnTo>
                  <a:lnTo>
                    <a:pt x="1278020" y="38125"/>
                  </a:lnTo>
                  <a:lnTo>
                    <a:pt x="1233782" y="26678"/>
                  </a:lnTo>
                  <a:lnTo>
                    <a:pt x="1188783" y="17203"/>
                  </a:lnTo>
                  <a:lnTo>
                    <a:pt x="1143072" y="9749"/>
                  </a:lnTo>
                  <a:lnTo>
                    <a:pt x="1096699" y="4365"/>
                  </a:lnTo>
                  <a:lnTo>
                    <a:pt x="1049711" y="1099"/>
                  </a:lnTo>
                  <a:lnTo>
                    <a:pt x="1002157" y="0"/>
                  </a:lnTo>
                  <a:close/>
                </a:path>
              </a:pathLst>
            </a:custGeom>
            <a:solidFill>
              <a:srgbClr val="1D8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65501" y="1837944"/>
              <a:ext cx="2012314" cy="2020570"/>
            </a:xfrm>
            <a:custGeom>
              <a:avLst/>
              <a:gdLst/>
              <a:ahLst/>
              <a:cxnLst/>
              <a:rect l="l" t="t" r="r" b="b"/>
              <a:pathLst>
                <a:path w="2012314" h="2020570">
                  <a:moveTo>
                    <a:pt x="1002157" y="0"/>
                  </a:moveTo>
                  <a:lnTo>
                    <a:pt x="1049711" y="1099"/>
                  </a:lnTo>
                  <a:lnTo>
                    <a:pt x="1096699" y="4365"/>
                  </a:lnTo>
                  <a:lnTo>
                    <a:pt x="1143072" y="9749"/>
                  </a:lnTo>
                  <a:lnTo>
                    <a:pt x="1188783" y="17203"/>
                  </a:lnTo>
                  <a:lnTo>
                    <a:pt x="1233782" y="26678"/>
                  </a:lnTo>
                  <a:lnTo>
                    <a:pt x="1278020" y="38125"/>
                  </a:lnTo>
                  <a:lnTo>
                    <a:pt x="1321451" y="51496"/>
                  </a:lnTo>
                  <a:lnTo>
                    <a:pt x="1364024" y="66744"/>
                  </a:lnTo>
                  <a:lnTo>
                    <a:pt x="1405692" y="83818"/>
                  </a:lnTo>
                  <a:lnTo>
                    <a:pt x="1446405" y="102670"/>
                  </a:lnTo>
                  <a:lnTo>
                    <a:pt x="1486117" y="123253"/>
                  </a:lnTo>
                  <a:lnTo>
                    <a:pt x="1524777" y="145517"/>
                  </a:lnTo>
                  <a:lnTo>
                    <a:pt x="1562337" y="169415"/>
                  </a:lnTo>
                  <a:lnTo>
                    <a:pt x="1598750" y="194897"/>
                  </a:lnTo>
                  <a:lnTo>
                    <a:pt x="1633966" y="221915"/>
                  </a:lnTo>
                  <a:lnTo>
                    <a:pt x="1667936" y="250420"/>
                  </a:lnTo>
                  <a:lnTo>
                    <a:pt x="1700614" y="280365"/>
                  </a:lnTo>
                  <a:lnTo>
                    <a:pt x="1731949" y="311700"/>
                  </a:lnTo>
                  <a:lnTo>
                    <a:pt x="1761894" y="344378"/>
                  </a:lnTo>
                  <a:lnTo>
                    <a:pt x="1790399" y="378348"/>
                  </a:lnTo>
                  <a:lnTo>
                    <a:pt x="1817417" y="413564"/>
                  </a:lnTo>
                  <a:lnTo>
                    <a:pt x="1842899" y="449977"/>
                  </a:lnTo>
                  <a:lnTo>
                    <a:pt x="1866797" y="487537"/>
                  </a:lnTo>
                  <a:lnTo>
                    <a:pt x="1889061" y="526197"/>
                  </a:lnTo>
                  <a:lnTo>
                    <a:pt x="1909644" y="565909"/>
                  </a:lnTo>
                  <a:lnTo>
                    <a:pt x="1928496" y="606622"/>
                  </a:lnTo>
                  <a:lnTo>
                    <a:pt x="1945570" y="648290"/>
                  </a:lnTo>
                  <a:lnTo>
                    <a:pt x="1960818" y="690863"/>
                  </a:lnTo>
                  <a:lnTo>
                    <a:pt x="1974189" y="734294"/>
                  </a:lnTo>
                  <a:lnTo>
                    <a:pt x="1985636" y="778532"/>
                  </a:lnTo>
                  <a:lnTo>
                    <a:pt x="1995111" y="823531"/>
                  </a:lnTo>
                  <a:lnTo>
                    <a:pt x="2002565" y="869242"/>
                  </a:lnTo>
                  <a:lnTo>
                    <a:pt x="2007949" y="915615"/>
                  </a:lnTo>
                  <a:lnTo>
                    <a:pt x="2011215" y="962603"/>
                  </a:lnTo>
                  <a:lnTo>
                    <a:pt x="2012314" y="1010157"/>
                  </a:lnTo>
                  <a:lnTo>
                    <a:pt x="2011215" y="1057701"/>
                  </a:lnTo>
                  <a:lnTo>
                    <a:pt x="2007949" y="1104679"/>
                  </a:lnTo>
                  <a:lnTo>
                    <a:pt x="2002565" y="1151043"/>
                  </a:lnTo>
                  <a:lnTo>
                    <a:pt x="1995111" y="1196745"/>
                  </a:lnTo>
                  <a:lnTo>
                    <a:pt x="1985636" y="1241736"/>
                  </a:lnTo>
                  <a:lnTo>
                    <a:pt x="1974189" y="1285967"/>
                  </a:lnTo>
                  <a:lnTo>
                    <a:pt x="1960818" y="1329390"/>
                  </a:lnTo>
                  <a:lnTo>
                    <a:pt x="1945570" y="1371956"/>
                  </a:lnTo>
                  <a:lnTo>
                    <a:pt x="1928496" y="1413618"/>
                  </a:lnTo>
                  <a:lnTo>
                    <a:pt x="1909644" y="1454326"/>
                  </a:lnTo>
                  <a:lnTo>
                    <a:pt x="1889061" y="1494032"/>
                  </a:lnTo>
                  <a:lnTo>
                    <a:pt x="1866797" y="1532687"/>
                  </a:lnTo>
                  <a:lnTo>
                    <a:pt x="1842899" y="1570243"/>
                  </a:lnTo>
                  <a:lnTo>
                    <a:pt x="1817417" y="1606651"/>
                  </a:lnTo>
                  <a:lnTo>
                    <a:pt x="1790399" y="1641863"/>
                  </a:lnTo>
                  <a:lnTo>
                    <a:pt x="1761894" y="1675831"/>
                  </a:lnTo>
                  <a:lnTo>
                    <a:pt x="1731949" y="1708505"/>
                  </a:lnTo>
                  <a:lnTo>
                    <a:pt x="1700614" y="1739838"/>
                  </a:lnTo>
                  <a:lnTo>
                    <a:pt x="1667936" y="1769780"/>
                  </a:lnTo>
                  <a:lnTo>
                    <a:pt x="1633966" y="1798283"/>
                  </a:lnTo>
                  <a:lnTo>
                    <a:pt x="1598750" y="1825299"/>
                  </a:lnTo>
                  <a:lnTo>
                    <a:pt x="1562337" y="1850780"/>
                  </a:lnTo>
                  <a:lnTo>
                    <a:pt x="1524777" y="1874676"/>
                  </a:lnTo>
                  <a:lnTo>
                    <a:pt x="1486117" y="1896939"/>
                  </a:lnTo>
                  <a:lnTo>
                    <a:pt x="1446405" y="1917521"/>
                  </a:lnTo>
                  <a:lnTo>
                    <a:pt x="1405692" y="1936373"/>
                  </a:lnTo>
                  <a:lnTo>
                    <a:pt x="1364024" y="1953446"/>
                  </a:lnTo>
                  <a:lnTo>
                    <a:pt x="1321451" y="1968693"/>
                  </a:lnTo>
                  <a:lnTo>
                    <a:pt x="1278020" y="1982064"/>
                  </a:lnTo>
                  <a:lnTo>
                    <a:pt x="1233782" y="1993511"/>
                  </a:lnTo>
                  <a:lnTo>
                    <a:pt x="1188783" y="2002985"/>
                  </a:lnTo>
                  <a:lnTo>
                    <a:pt x="1143072" y="2010439"/>
                  </a:lnTo>
                  <a:lnTo>
                    <a:pt x="1096699" y="2015823"/>
                  </a:lnTo>
                  <a:lnTo>
                    <a:pt x="1049711" y="2019089"/>
                  </a:lnTo>
                  <a:lnTo>
                    <a:pt x="1002157" y="2020188"/>
                  </a:lnTo>
                  <a:lnTo>
                    <a:pt x="953167" y="2019015"/>
                  </a:lnTo>
                  <a:lnTo>
                    <a:pt x="904731" y="2015529"/>
                  </a:lnTo>
                  <a:lnTo>
                    <a:pt x="856907" y="2009781"/>
                  </a:lnTo>
                  <a:lnTo>
                    <a:pt x="809753" y="2001821"/>
                  </a:lnTo>
                  <a:lnTo>
                    <a:pt x="763325" y="1991701"/>
                  </a:lnTo>
                  <a:lnTo>
                    <a:pt x="717681" y="1979471"/>
                  </a:lnTo>
                  <a:lnTo>
                    <a:pt x="672879" y="1965183"/>
                  </a:lnTo>
                  <a:lnTo>
                    <a:pt x="628977" y="1948887"/>
                  </a:lnTo>
                  <a:lnTo>
                    <a:pt x="586032" y="1930633"/>
                  </a:lnTo>
                  <a:lnTo>
                    <a:pt x="544102" y="1910474"/>
                  </a:lnTo>
                  <a:lnTo>
                    <a:pt x="503244" y="1888459"/>
                  </a:lnTo>
                  <a:lnTo>
                    <a:pt x="463517" y="1864639"/>
                  </a:lnTo>
                  <a:lnTo>
                    <a:pt x="424977" y="1839065"/>
                  </a:lnTo>
                  <a:lnTo>
                    <a:pt x="387682" y="1811789"/>
                  </a:lnTo>
                  <a:lnTo>
                    <a:pt x="351690" y="1782860"/>
                  </a:lnTo>
                  <a:lnTo>
                    <a:pt x="317058" y="1752330"/>
                  </a:lnTo>
                  <a:lnTo>
                    <a:pt x="283844" y="1720249"/>
                  </a:lnTo>
                  <a:lnTo>
                    <a:pt x="252106" y="1686669"/>
                  </a:lnTo>
                  <a:lnTo>
                    <a:pt x="221901" y="1651640"/>
                  </a:lnTo>
                  <a:lnTo>
                    <a:pt x="193287" y="1615212"/>
                  </a:lnTo>
                  <a:lnTo>
                    <a:pt x="166321" y="1577438"/>
                  </a:lnTo>
                  <a:lnTo>
                    <a:pt x="141062" y="1538367"/>
                  </a:lnTo>
                  <a:lnTo>
                    <a:pt x="117566" y="1498050"/>
                  </a:lnTo>
                  <a:lnTo>
                    <a:pt x="95891" y="1456539"/>
                  </a:lnTo>
                  <a:lnTo>
                    <a:pt x="76095" y="1413884"/>
                  </a:lnTo>
                  <a:lnTo>
                    <a:pt x="58235" y="1370136"/>
                  </a:lnTo>
                  <a:lnTo>
                    <a:pt x="42369" y="1325345"/>
                  </a:lnTo>
                  <a:lnTo>
                    <a:pt x="28556" y="1279563"/>
                  </a:lnTo>
                  <a:lnTo>
                    <a:pt x="16851" y="1232840"/>
                  </a:lnTo>
                  <a:lnTo>
                    <a:pt x="7313" y="1185228"/>
                  </a:lnTo>
                  <a:lnTo>
                    <a:pt x="0" y="1136777"/>
                  </a:lnTo>
                  <a:lnTo>
                    <a:pt x="501142" y="1073403"/>
                  </a:lnTo>
                  <a:lnTo>
                    <a:pt x="509526" y="1121370"/>
                  </a:lnTo>
                  <a:lnTo>
                    <a:pt x="522196" y="1167476"/>
                  </a:lnTo>
                  <a:lnTo>
                    <a:pt x="538915" y="1211538"/>
                  </a:lnTo>
                  <a:lnTo>
                    <a:pt x="559445" y="1253374"/>
                  </a:lnTo>
                  <a:lnTo>
                    <a:pt x="583551" y="1292799"/>
                  </a:lnTo>
                  <a:lnTo>
                    <a:pt x="610995" y="1329630"/>
                  </a:lnTo>
                  <a:lnTo>
                    <a:pt x="641541" y="1363685"/>
                  </a:lnTo>
                  <a:lnTo>
                    <a:pt x="674952" y="1394780"/>
                  </a:lnTo>
                  <a:lnTo>
                    <a:pt x="710991" y="1422731"/>
                  </a:lnTo>
                  <a:lnTo>
                    <a:pt x="749422" y="1447355"/>
                  </a:lnTo>
                  <a:lnTo>
                    <a:pt x="790009" y="1468469"/>
                  </a:lnTo>
                  <a:lnTo>
                    <a:pt x="832513" y="1485889"/>
                  </a:lnTo>
                  <a:lnTo>
                    <a:pt x="876700" y="1499433"/>
                  </a:lnTo>
                  <a:lnTo>
                    <a:pt x="922331" y="1508917"/>
                  </a:lnTo>
                  <a:lnTo>
                    <a:pt x="969171" y="1514156"/>
                  </a:lnTo>
                  <a:lnTo>
                    <a:pt x="1016983" y="1514970"/>
                  </a:lnTo>
                  <a:lnTo>
                    <a:pt x="1065530" y="1511172"/>
                  </a:lnTo>
                  <a:lnTo>
                    <a:pt x="1113496" y="1502788"/>
                  </a:lnTo>
                  <a:lnTo>
                    <a:pt x="1159602" y="1490118"/>
                  </a:lnTo>
                  <a:lnTo>
                    <a:pt x="1203664" y="1473399"/>
                  </a:lnTo>
                  <a:lnTo>
                    <a:pt x="1245500" y="1452869"/>
                  </a:lnTo>
                  <a:lnTo>
                    <a:pt x="1284925" y="1428763"/>
                  </a:lnTo>
                  <a:lnTo>
                    <a:pt x="1321756" y="1401319"/>
                  </a:lnTo>
                  <a:lnTo>
                    <a:pt x="1355811" y="1370773"/>
                  </a:lnTo>
                  <a:lnTo>
                    <a:pt x="1386906" y="1337362"/>
                  </a:lnTo>
                  <a:lnTo>
                    <a:pt x="1414857" y="1301323"/>
                  </a:lnTo>
                  <a:lnTo>
                    <a:pt x="1439481" y="1262892"/>
                  </a:lnTo>
                  <a:lnTo>
                    <a:pt x="1460595" y="1222305"/>
                  </a:lnTo>
                  <a:lnTo>
                    <a:pt x="1478015" y="1179801"/>
                  </a:lnTo>
                  <a:lnTo>
                    <a:pt x="1491559" y="1135614"/>
                  </a:lnTo>
                  <a:lnTo>
                    <a:pt x="1501043" y="1089983"/>
                  </a:lnTo>
                  <a:lnTo>
                    <a:pt x="1506282" y="1043143"/>
                  </a:lnTo>
                  <a:lnTo>
                    <a:pt x="1507096" y="995331"/>
                  </a:lnTo>
                  <a:lnTo>
                    <a:pt x="1503299" y="946784"/>
                  </a:lnTo>
                  <a:lnTo>
                    <a:pt x="1495213" y="900217"/>
                  </a:lnTo>
                  <a:lnTo>
                    <a:pt x="1483052" y="855317"/>
                  </a:lnTo>
                  <a:lnTo>
                    <a:pt x="1467023" y="812268"/>
                  </a:lnTo>
                  <a:lnTo>
                    <a:pt x="1447337" y="771255"/>
                  </a:lnTo>
                  <a:lnTo>
                    <a:pt x="1424204" y="732462"/>
                  </a:lnTo>
                  <a:lnTo>
                    <a:pt x="1397832" y="696075"/>
                  </a:lnTo>
                  <a:lnTo>
                    <a:pt x="1368432" y="662277"/>
                  </a:lnTo>
                  <a:lnTo>
                    <a:pt x="1336214" y="631253"/>
                  </a:lnTo>
                  <a:lnTo>
                    <a:pt x="1301387" y="603188"/>
                  </a:lnTo>
                  <a:lnTo>
                    <a:pt x="1264160" y="578266"/>
                  </a:lnTo>
                  <a:lnTo>
                    <a:pt x="1224744" y="556672"/>
                  </a:lnTo>
                  <a:lnTo>
                    <a:pt x="1183348" y="538591"/>
                  </a:lnTo>
                  <a:lnTo>
                    <a:pt x="1140181" y="524206"/>
                  </a:lnTo>
                  <a:lnTo>
                    <a:pt x="1095454" y="513703"/>
                  </a:lnTo>
                  <a:lnTo>
                    <a:pt x="1049376" y="507265"/>
                  </a:lnTo>
                  <a:lnTo>
                    <a:pt x="1002157" y="505078"/>
                  </a:lnTo>
                  <a:lnTo>
                    <a:pt x="100215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57529" y="1837944"/>
              <a:ext cx="1010285" cy="1137285"/>
            </a:xfrm>
            <a:custGeom>
              <a:avLst/>
              <a:gdLst/>
              <a:ahLst/>
              <a:cxnLst/>
              <a:rect l="l" t="t" r="r" b="b"/>
              <a:pathLst>
                <a:path w="1010285" h="1137285">
                  <a:moveTo>
                    <a:pt x="1010129" y="0"/>
                  </a:moveTo>
                  <a:lnTo>
                    <a:pt x="946724" y="2000"/>
                  </a:lnTo>
                  <a:lnTo>
                    <a:pt x="883510" y="8000"/>
                  </a:lnTo>
                  <a:lnTo>
                    <a:pt x="836473" y="15045"/>
                  </a:lnTo>
                  <a:lnTo>
                    <a:pt x="790269" y="24168"/>
                  </a:lnTo>
                  <a:lnTo>
                    <a:pt x="744940" y="35316"/>
                  </a:lnTo>
                  <a:lnTo>
                    <a:pt x="700528" y="48435"/>
                  </a:lnTo>
                  <a:lnTo>
                    <a:pt x="657076" y="63470"/>
                  </a:lnTo>
                  <a:lnTo>
                    <a:pt x="614625" y="80366"/>
                  </a:lnTo>
                  <a:lnTo>
                    <a:pt x="573218" y="99071"/>
                  </a:lnTo>
                  <a:lnTo>
                    <a:pt x="532895" y="119529"/>
                  </a:lnTo>
                  <a:lnTo>
                    <a:pt x="493700" y="141686"/>
                  </a:lnTo>
                  <a:lnTo>
                    <a:pt x="455675" y="165489"/>
                  </a:lnTo>
                  <a:lnTo>
                    <a:pt x="418861" y="190883"/>
                  </a:lnTo>
                  <a:lnTo>
                    <a:pt x="383300" y="217814"/>
                  </a:lnTo>
                  <a:lnTo>
                    <a:pt x="349035" y="246228"/>
                  </a:lnTo>
                  <a:lnTo>
                    <a:pt x="316107" y="276070"/>
                  </a:lnTo>
                  <a:lnTo>
                    <a:pt x="284558" y="307287"/>
                  </a:lnTo>
                  <a:lnTo>
                    <a:pt x="254431" y="339823"/>
                  </a:lnTo>
                  <a:lnTo>
                    <a:pt x="225768" y="373626"/>
                  </a:lnTo>
                  <a:lnTo>
                    <a:pt x="198609" y="408640"/>
                  </a:lnTo>
                  <a:lnTo>
                    <a:pt x="172999" y="444812"/>
                  </a:lnTo>
                  <a:lnTo>
                    <a:pt x="148978" y="482087"/>
                  </a:lnTo>
                  <a:lnTo>
                    <a:pt x="126588" y="520412"/>
                  </a:lnTo>
                  <a:lnTo>
                    <a:pt x="105872" y="559732"/>
                  </a:lnTo>
                  <a:lnTo>
                    <a:pt x="86872" y="599992"/>
                  </a:lnTo>
                  <a:lnTo>
                    <a:pt x="69629" y="641139"/>
                  </a:lnTo>
                  <a:lnTo>
                    <a:pt x="54185" y="683118"/>
                  </a:lnTo>
                  <a:lnTo>
                    <a:pt x="40584" y="725876"/>
                  </a:lnTo>
                  <a:lnTo>
                    <a:pt x="28865" y="769358"/>
                  </a:lnTo>
                  <a:lnTo>
                    <a:pt x="19073" y="813510"/>
                  </a:lnTo>
                  <a:lnTo>
                    <a:pt x="11248" y="858277"/>
                  </a:lnTo>
                  <a:lnTo>
                    <a:pt x="5433" y="903606"/>
                  </a:lnTo>
                  <a:lnTo>
                    <a:pt x="1669" y="949442"/>
                  </a:lnTo>
                  <a:lnTo>
                    <a:pt x="0" y="995732"/>
                  </a:lnTo>
                  <a:lnTo>
                    <a:pt x="465" y="1042420"/>
                  </a:lnTo>
                  <a:lnTo>
                    <a:pt x="3109" y="1089453"/>
                  </a:lnTo>
                  <a:lnTo>
                    <a:pt x="7972" y="1136777"/>
                  </a:lnTo>
                  <a:lnTo>
                    <a:pt x="509114" y="1073403"/>
                  </a:lnTo>
                  <a:lnTo>
                    <a:pt x="507354" y="1057646"/>
                  </a:lnTo>
                  <a:lnTo>
                    <a:pt x="506082" y="1041828"/>
                  </a:lnTo>
                  <a:lnTo>
                    <a:pt x="505310" y="1025987"/>
                  </a:lnTo>
                  <a:lnTo>
                    <a:pt x="505050" y="1010157"/>
                  </a:lnTo>
                  <a:lnTo>
                    <a:pt x="507363" y="961504"/>
                  </a:lnTo>
                  <a:lnTo>
                    <a:pt x="514160" y="914161"/>
                  </a:lnTo>
                  <a:lnTo>
                    <a:pt x="525228" y="868341"/>
                  </a:lnTo>
                  <a:lnTo>
                    <a:pt x="540358" y="824254"/>
                  </a:lnTo>
                  <a:lnTo>
                    <a:pt x="559335" y="782112"/>
                  </a:lnTo>
                  <a:lnTo>
                    <a:pt x="581950" y="742127"/>
                  </a:lnTo>
                  <a:lnTo>
                    <a:pt x="607989" y="704510"/>
                  </a:lnTo>
                  <a:lnTo>
                    <a:pt x="637241" y="669472"/>
                  </a:lnTo>
                  <a:lnTo>
                    <a:pt x="669493" y="637224"/>
                  </a:lnTo>
                  <a:lnTo>
                    <a:pt x="704536" y="607979"/>
                  </a:lnTo>
                  <a:lnTo>
                    <a:pt x="742155" y="581947"/>
                  </a:lnTo>
                  <a:lnTo>
                    <a:pt x="782140" y="559340"/>
                  </a:lnTo>
                  <a:lnTo>
                    <a:pt x="824278" y="540370"/>
                  </a:lnTo>
                  <a:lnTo>
                    <a:pt x="868358" y="525247"/>
                  </a:lnTo>
                  <a:lnTo>
                    <a:pt x="914168" y="514183"/>
                  </a:lnTo>
                  <a:lnTo>
                    <a:pt x="961495" y="507390"/>
                  </a:lnTo>
                  <a:lnTo>
                    <a:pt x="1010129" y="505078"/>
                  </a:lnTo>
                  <a:lnTo>
                    <a:pt x="101012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57529" y="1837944"/>
              <a:ext cx="1010285" cy="1137285"/>
            </a:xfrm>
            <a:custGeom>
              <a:avLst/>
              <a:gdLst/>
              <a:ahLst/>
              <a:cxnLst/>
              <a:rect l="l" t="t" r="r" b="b"/>
              <a:pathLst>
                <a:path w="1010285" h="1137285">
                  <a:moveTo>
                    <a:pt x="7972" y="1136777"/>
                  </a:moveTo>
                  <a:lnTo>
                    <a:pt x="3109" y="1089453"/>
                  </a:lnTo>
                  <a:lnTo>
                    <a:pt x="465" y="1042420"/>
                  </a:lnTo>
                  <a:lnTo>
                    <a:pt x="0" y="995732"/>
                  </a:lnTo>
                  <a:lnTo>
                    <a:pt x="1669" y="949442"/>
                  </a:lnTo>
                  <a:lnTo>
                    <a:pt x="5433" y="903606"/>
                  </a:lnTo>
                  <a:lnTo>
                    <a:pt x="11248" y="858277"/>
                  </a:lnTo>
                  <a:lnTo>
                    <a:pt x="19073" y="813510"/>
                  </a:lnTo>
                  <a:lnTo>
                    <a:pt x="28865" y="769358"/>
                  </a:lnTo>
                  <a:lnTo>
                    <a:pt x="40584" y="725876"/>
                  </a:lnTo>
                  <a:lnTo>
                    <a:pt x="54185" y="683118"/>
                  </a:lnTo>
                  <a:lnTo>
                    <a:pt x="69629" y="641139"/>
                  </a:lnTo>
                  <a:lnTo>
                    <a:pt x="86872" y="599992"/>
                  </a:lnTo>
                  <a:lnTo>
                    <a:pt x="105872" y="559732"/>
                  </a:lnTo>
                  <a:lnTo>
                    <a:pt x="126588" y="520412"/>
                  </a:lnTo>
                  <a:lnTo>
                    <a:pt x="148978" y="482087"/>
                  </a:lnTo>
                  <a:lnTo>
                    <a:pt x="172999" y="444812"/>
                  </a:lnTo>
                  <a:lnTo>
                    <a:pt x="198609" y="408640"/>
                  </a:lnTo>
                  <a:lnTo>
                    <a:pt x="225768" y="373626"/>
                  </a:lnTo>
                  <a:lnTo>
                    <a:pt x="254431" y="339823"/>
                  </a:lnTo>
                  <a:lnTo>
                    <a:pt x="284558" y="307287"/>
                  </a:lnTo>
                  <a:lnTo>
                    <a:pt x="316107" y="276070"/>
                  </a:lnTo>
                  <a:lnTo>
                    <a:pt x="349035" y="246228"/>
                  </a:lnTo>
                  <a:lnTo>
                    <a:pt x="383300" y="217814"/>
                  </a:lnTo>
                  <a:lnTo>
                    <a:pt x="418861" y="190883"/>
                  </a:lnTo>
                  <a:lnTo>
                    <a:pt x="455675" y="165489"/>
                  </a:lnTo>
                  <a:lnTo>
                    <a:pt x="493700" y="141686"/>
                  </a:lnTo>
                  <a:lnTo>
                    <a:pt x="532895" y="119529"/>
                  </a:lnTo>
                  <a:lnTo>
                    <a:pt x="573218" y="99071"/>
                  </a:lnTo>
                  <a:lnTo>
                    <a:pt x="614625" y="80366"/>
                  </a:lnTo>
                  <a:lnTo>
                    <a:pt x="657076" y="63470"/>
                  </a:lnTo>
                  <a:lnTo>
                    <a:pt x="700528" y="48435"/>
                  </a:lnTo>
                  <a:lnTo>
                    <a:pt x="744940" y="35316"/>
                  </a:lnTo>
                  <a:lnTo>
                    <a:pt x="790269" y="24168"/>
                  </a:lnTo>
                  <a:lnTo>
                    <a:pt x="836473" y="15045"/>
                  </a:lnTo>
                  <a:lnTo>
                    <a:pt x="883510" y="8000"/>
                  </a:lnTo>
                  <a:lnTo>
                    <a:pt x="946724" y="2000"/>
                  </a:lnTo>
                  <a:lnTo>
                    <a:pt x="1010129" y="0"/>
                  </a:lnTo>
                  <a:lnTo>
                    <a:pt x="1010129" y="505078"/>
                  </a:lnTo>
                  <a:lnTo>
                    <a:pt x="961495" y="507390"/>
                  </a:lnTo>
                  <a:lnTo>
                    <a:pt x="914168" y="514183"/>
                  </a:lnTo>
                  <a:lnTo>
                    <a:pt x="868358" y="525247"/>
                  </a:lnTo>
                  <a:lnTo>
                    <a:pt x="824278" y="540370"/>
                  </a:lnTo>
                  <a:lnTo>
                    <a:pt x="782140" y="559340"/>
                  </a:lnTo>
                  <a:lnTo>
                    <a:pt x="742155" y="581947"/>
                  </a:lnTo>
                  <a:lnTo>
                    <a:pt x="704536" y="607979"/>
                  </a:lnTo>
                  <a:lnTo>
                    <a:pt x="669493" y="637224"/>
                  </a:lnTo>
                  <a:lnTo>
                    <a:pt x="637241" y="669472"/>
                  </a:lnTo>
                  <a:lnTo>
                    <a:pt x="607989" y="704510"/>
                  </a:lnTo>
                  <a:lnTo>
                    <a:pt x="581950" y="742127"/>
                  </a:lnTo>
                  <a:lnTo>
                    <a:pt x="559335" y="782112"/>
                  </a:lnTo>
                  <a:lnTo>
                    <a:pt x="540358" y="824254"/>
                  </a:lnTo>
                  <a:lnTo>
                    <a:pt x="525228" y="868341"/>
                  </a:lnTo>
                  <a:lnTo>
                    <a:pt x="514160" y="914161"/>
                  </a:lnTo>
                  <a:lnTo>
                    <a:pt x="507363" y="961504"/>
                  </a:lnTo>
                  <a:lnTo>
                    <a:pt x="505050" y="1010157"/>
                  </a:lnTo>
                  <a:lnTo>
                    <a:pt x="505310" y="1025987"/>
                  </a:lnTo>
                  <a:lnTo>
                    <a:pt x="506082" y="1041828"/>
                  </a:lnTo>
                  <a:lnTo>
                    <a:pt x="507354" y="1057646"/>
                  </a:lnTo>
                  <a:lnTo>
                    <a:pt x="509114" y="1073403"/>
                  </a:lnTo>
                  <a:lnTo>
                    <a:pt x="7972" y="113677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61355" y="1818005"/>
              <a:ext cx="1356360" cy="1983105"/>
            </a:xfrm>
            <a:custGeom>
              <a:avLst/>
              <a:gdLst/>
              <a:ahLst/>
              <a:cxnLst/>
              <a:rect l="l" t="t" r="r" b="b"/>
              <a:pathLst>
                <a:path w="1356359" h="1983104">
                  <a:moveTo>
                    <a:pt x="364871" y="0"/>
                  </a:moveTo>
                  <a:lnTo>
                    <a:pt x="364871" y="495681"/>
                  </a:lnTo>
                  <a:lnTo>
                    <a:pt x="411585" y="497885"/>
                  </a:lnTo>
                  <a:lnTo>
                    <a:pt x="457787" y="504459"/>
                  </a:lnTo>
                  <a:lnTo>
                    <a:pt x="503156" y="515344"/>
                  </a:lnTo>
                  <a:lnTo>
                    <a:pt x="547370" y="530479"/>
                  </a:lnTo>
                  <a:lnTo>
                    <a:pt x="590915" y="550151"/>
                  </a:lnTo>
                  <a:lnTo>
                    <a:pt x="631646" y="573442"/>
                  </a:lnTo>
                  <a:lnTo>
                    <a:pt x="669447" y="600084"/>
                  </a:lnTo>
                  <a:lnTo>
                    <a:pt x="704201" y="629806"/>
                  </a:lnTo>
                  <a:lnTo>
                    <a:pt x="735792" y="662339"/>
                  </a:lnTo>
                  <a:lnTo>
                    <a:pt x="764104" y="697413"/>
                  </a:lnTo>
                  <a:lnTo>
                    <a:pt x="789019" y="734759"/>
                  </a:lnTo>
                  <a:lnTo>
                    <a:pt x="810421" y="774107"/>
                  </a:lnTo>
                  <a:lnTo>
                    <a:pt x="828194" y="815188"/>
                  </a:lnTo>
                  <a:lnTo>
                    <a:pt x="842222" y="857732"/>
                  </a:lnTo>
                  <a:lnTo>
                    <a:pt x="852388" y="901469"/>
                  </a:lnTo>
                  <a:lnTo>
                    <a:pt x="858574" y="946130"/>
                  </a:lnTo>
                  <a:lnTo>
                    <a:pt x="860666" y="991446"/>
                  </a:lnTo>
                  <a:lnTo>
                    <a:pt x="858547" y="1037146"/>
                  </a:lnTo>
                  <a:lnTo>
                    <a:pt x="852099" y="1082962"/>
                  </a:lnTo>
                  <a:lnTo>
                    <a:pt x="841207" y="1128623"/>
                  </a:lnTo>
                  <a:lnTo>
                    <a:pt x="825753" y="1173861"/>
                  </a:lnTo>
                  <a:lnTo>
                    <a:pt x="806061" y="1217406"/>
                  </a:lnTo>
                  <a:lnTo>
                    <a:pt x="782755" y="1258137"/>
                  </a:lnTo>
                  <a:lnTo>
                    <a:pt x="756102" y="1295938"/>
                  </a:lnTo>
                  <a:lnTo>
                    <a:pt x="726373" y="1330692"/>
                  </a:lnTo>
                  <a:lnTo>
                    <a:pt x="693837" y="1362283"/>
                  </a:lnTo>
                  <a:lnTo>
                    <a:pt x="658762" y="1390595"/>
                  </a:lnTo>
                  <a:lnTo>
                    <a:pt x="621418" y="1415510"/>
                  </a:lnTo>
                  <a:lnTo>
                    <a:pt x="582074" y="1436912"/>
                  </a:lnTo>
                  <a:lnTo>
                    <a:pt x="540999" y="1454685"/>
                  </a:lnTo>
                  <a:lnTo>
                    <a:pt x="498462" y="1468713"/>
                  </a:lnTo>
                  <a:lnTo>
                    <a:pt x="454732" y="1478879"/>
                  </a:lnTo>
                  <a:lnTo>
                    <a:pt x="410078" y="1485065"/>
                  </a:lnTo>
                  <a:lnTo>
                    <a:pt x="364770" y="1487157"/>
                  </a:lnTo>
                  <a:lnTo>
                    <a:pt x="319076" y="1485038"/>
                  </a:lnTo>
                  <a:lnTo>
                    <a:pt x="273266" y="1478590"/>
                  </a:lnTo>
                  <a:lnTo>
                    <a:pt x="227608" y="1467698"/>
                  </a:lnTo>
                  <a:lnTo>
                    <a:pt x="182372" y="1452245"/>
                  </a:lnTo>
                  <a:lnTo>
                    <a:pt x="0" y="1913001"/>
                  </a:lnTo>
                  <a:lnTo>
                    <a:pt x="50202" y="1931378"/>
                  </a:lnTo>
                  <a:lnTo>
                    <a:pt x="101238" y="1946984"/>
                  </a:lnTo>
                  <a:lnTo>
                    <a:pt x="152992" y="1959797"/>
                  </a:lnTo>
                  <a:lnTo>
                    <a:pt x="205347" y="1969797"/>
                  </a:lnTo>
                  <a:lnTo>
                    <a:pt x="258189" y="1976965"/>
                  </a:lnTo>
                  <a:lnTo>
                    <a:pt x="311402" y="1981281"/>
                  </a:lnTo>
                  <a:lnTo>
                    <a:pt x="364871" y="1982724"/>
                  </a:lnTo>
                  <a:lnTo>
                    <a:pt x="412901" y="1981580"/>
                  </a:lnTo>
                  <a:lnTo>
                    <a:pt x="460343" y="1978185"/>
                  </a:lnTo>
                  <a:lnTo>
                    <a:pt x="507142" y="1972590"/>
                  </a:lnTo>
                  <a:lnTo>
                    <a:pt x="553248" y="1964847"/>
                  </a:lnTo>
                  <a:lnTo>
                    <a:pt x="598608" y="1955008"/>
                  </a:lnTo>
                  <a:lnTo>
                    <a:pt x="643170" y="1943125"/>
                  </a:lnTo>
                  <a:lnTo>
                    <a:pt x="686883" y="1929250"/>
                  </a:lnTo>
                  <a:lnTo>
                    <a:pt x="729695" y="1913434"/>
                  </a:lnTo>
                  <a:lnTo>
                    <a:pt x="771553" y="1895730"/>
                  </a:lnTo>
                  <a:lnTo>
                    <a:pt x="812406" y="1876190"/>
                  </a:lnTo>
                  <a:lnTo>
                    <a:pt x="852201" y="1854865"/>
                  </a:lnTo>
                  <a:lnTo>
                    <a:pt x="890887" y="1831808"/>
                  </a:lnTo>
                  <a:lnTo>
                    <a:pt x="928412" y="1807071"/>
                  </a:lnTo>
                  <a:lnTo>
                    <a:pt x="964725" y="1780705"/>
                  </a:lnTo>
                  <a:lnTo>
                    <a:pt x="999772" y="1752762"/>
                  </a:lnTo>
                  <a:lnTo>
                    <a:pt x="1033502" y="1723294"/>
                  </a:lnTo>
                  <a:lnTo>
                    <a:pt x="1065863" y="1692354"/>
                  </a:lnTo>
                  <a:lnTo>
                    <a:pt x="1096803" y="1659993"/>
                  </a:lnTo>
                  <a:lnTo>
                    <a:pt x="1126271" y="1626263"/>
                  </a:lnTo>
                  <a:lnTo>
                    <a:pt x="1154214" y="1591216"/>
                  </a:lnTo>
                  <a:lnTo>
                    <a:pt x="1180580" y="1554903"/>
                  </a:lnTo>
                  <a:lnTo>
                    <a:pt x="1205317" y="1517378"/>
                  </a:lnTo>
                  <a:lnTo>
                    <a:pt x="1228374" y="1478692"/>
                  </a:lnTo>
                  <a:lnTo>
                    <a:pt x="1249699" y="1438897"/>
                  </a:lnTo>
                  <a:lnTo>
                    <a:pt x="1269239" y="1398044"/>
                  </a:lnTo>
                  <a:lnTo>
                    <a:pt x="1286943" y="1356186"/>
                  </a:lnTo>
                  <a:lnTo>
                    <a:pt x="1302759" y="1313374"/>
                  </a:lnTo>
                  <a:lnTo>
                    <a:pt x="1316634" y="1269661"/>
                  </a:lnTo>
                  <a:lnTo>
                    <a:pt x="1328517" y="1225099"/>
                  </a:lnTo>
                  <a:lnTo>
                    <a:pt x="1338356" y="1179739"/>
                  </a:lnTo>
                  <a:lnTo>
                    <a:pt x="1346099" y="1133633"/>
                  </a:lnTo>
                  <a:lnTo>
                    <a:pt x="1351694" y="1086834"/>
                  </a:lnTo>
                  <a:lnTo>
                    <a:pt x="1355089" y="1039392"/>
                  </a:lnTo>
                  <a:lnTo>
                    <a:pt x="1356233" y="991362"/>
                  </a:lnTo>
                  <a:lnTo>
                    <a:pt x="1355089" y="943331"/>
                  </a:lnTo>
                  <a:lnTo>
                    <a:pt x="1351694" y="895889"/>
                  </a:lnTo>
                  <a:lnTo>
                    <a:pt x="1346099" y="849090"/>
                  </a:lnTo>
                  <a:lnTo>
                    <a:pt x="1338356" y="802984"/>
                  </a:lnTo>
                  <a:lnTo>
                    <a:pt x="1328517" y="757624"/>
                  </a:lnTo>
                  <a:lnTo>
                    <a:pt x="1316634" y="713062"/>
                  </a:lnTo>
                  <a:lnTo>
                    <a:pt x="1302759" y="669349"/>
                  </a:lnTo>
                  <a:lnTo>
                    <a:pt x="1286943" y="626537"/>
                  </a:lnTo>
                  <a:lnTo>
                    <a:pt x="1269239" y="584679"/>
                  </a:lnTo>
                  <a:lnTo>
                    <a:pt x="1249699" y="543826"/>
                  </a:lnTo>
                  <a:lnTo>
                    <a:pt x="1228374" y="504031"/>
                  </a:lnTo>
                  <a:lnTo>
                    <a:pt x="1205317" y="465345"/>
                  </a:lnTo>
                  <a:lnTo>
                    <a:pt x="1180580" y="427820"/>
                  </a:lnTo>
                  <a:lnTo>
                    <a:pt x="1154214" y="391507"/>
                  </a:lnTo>
                  <a:lnTo>
                    <a:pt x="1126271" y="356460"/>
                  </a:lnTo>
                  <a:lnTo>
                    <a:pt x="1096803" y="322730"/>
                  </a:lnTo>
                  <a:lnTo>
                    <a:pt x="1065863" y="290369"/>
                  </a:lnTo>
                  <a:lnTo>
                    <a:pt x="1033502" y="259429"/>
                  </a:lnTo>
                  <a:lnTo>
                    <a:pt x="999772" y="229961"/>
                  </a:lnTo>
                  <a:lnTo>
                    <a:pt x="964725" y="202018"/>
                  </a:lnTo>
                  <a:lnTo>
                    <a:pt x="928412" y="175652"/>
                  </a:lnTo>
                  <a:lnTo>
                    <a:pt x="890887" y="150915"/>
                  </a:lnTo>
                  <a:lnTo>
                    <a:pt x="852201" y="127858"/>
                  </a:lnTo>
                  <a:lnTo>
                    <a:pt x="812406" y="106533"/>
                  </a:lnTo>
                  <a:lnTo>
                    <a:pt x="771553" y="86993"/>
                  </a:lnTo>
                  <a:lnTo>
                    <a:pt x="729695" y="69289"/>
                  </a:lnTo>
                  <a:lnTo>
                    <a:pt x="686883" y="53473"/>
                  </a:lnTo>
                  <a:lnTo>
                    <a:pt x="643170" y="39598"/>
                  </a:lnTo>
                  <a:lnTo>
                    <a:pt x="598608" y="27715"/>
                  </a:lnTo>
                  <a:lnTo>
                    <a:pt x="553248" y="17876"/>
                  </a:lnTo>
                  <a:lnTo>
                    <a:pt x="507142" y="10133"/>
                  </a:lnTo>
                  <a:lnTo>
                    <a:pt x="460343" y="4538"/>
                  </a:lnTo>
                  <a:lnTo>
                    <a:pt x="412901" y="1143"/>
                  </a:lnTo>
                  <a:lnTo>
                    <a:pt x="364871" y="0"/>
                  </a:lnTo>
                  <a:close/>
                </a:path>
              </a:pathLst>
            </a:custGeom>
            <a:solidFill>
              <a:srgbClr val="1D8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61355" y="1818005"/>
              <a:ext cx="1356360" cy="1983105"/>
            </a:xfrm>
            <a:custGeom>
              <a:avLst/>
              <a:gdLst/>
              <a:ahLst/>
              <a:cxnLst/>
              <a:rect l="l" t="t" r="r" b="b"/>
              <a:pathLst>
                <a:path w="1356359" h="1983104">
                  <a:moveTo>
                    <a:pt x="364871" y="0"/>
                  </a:moveTo>
                  <a:lnTo>
                    <a:pt x="412901" y="1143"/>
                  </a:lnTo>
                  <a:lnTo>
                    <a:pt x="460343" y="4538"/>
                  </a:lnTo>
                  <a:lnTo>
                    <a:pt x="507142" y="10133"/>
                  </a:lnTo>
                  <a:lnTo>
                    <a:pt x="553248" y="17876"/>
                  </a:lnTo>
                  <a:lnTo>
                    <a:pt x="598608" y="27715"/>
                  </a:lnTo>
                  <a:lnTo>
                    <a:pt x="643170" y="39598"/>
                  </a:lnTo>
                  <a:lnTo>
                    <a:pt x="686883" y="53473"/>
                  </a:lnTo>
                  <a:lnTo>
                    <a:pt x="729695" y="69289"/>
                  </a:lnTo>
                  <a:lnTo>
                    <a:pt x="771553" y="86993"/>
                  </a:lnTo>
                  <a:lnTo>
                    <a:pt x="812406" y="106533"/>
                  </a:lnTo>
                  <a:lnTo>
                    <a:pt x="852201" y="127858"/>
                  </a:lnTo>
                  <a:lnTo>
                    <a:pt x="890887" y="150915"/>
                  </a:lnTo>
                  <a:lnTo>
                    <a:pt x="928412" y="175652"/>
                  </a:lnTo>
                  <a:lnTo>
                    <a:pt x="964725" y="202018"/>
                  </a:lnTo>
                  <a:lnTo>
                    <a:pt x="999772" y="229961"/>
                  </a:lnTo>
                  <a:lnTo>
                    <a:pt x="1033502" y="259429"/>
                  </a:lnTo>
                  <a:lnTo>
                    <a:pt x="1065863" y="290369"/>
                  </a:lnTo>
                  <a:lnTo>
                    <a:pt x="1096803" y="322730"/>
                  </a:lnTo>
                  <a:lnTo>
                    <a:pt x="1126271" y="356460"/>
                  </a:lnTo>
                  <a:lnTo>
                    <a:pt x="1154214" y="391507"/>
                  </a:lnTo>
                  <a:lnTo>
                    <a:pt x="1180580" y="427820"/>
                  </a:lnTo>
                  <a:lnTo>
                    <a:pt x="1205317" y="465345"/>
                  </a:lnTo>
                  <a:lnTo>
                    <a:pt x="1228374" y="504031"/>
                  </a:lnTo>
                  <a:lnTo>
                    <a:pt x="1249699" y="543826"/>
                  </a:lnTo>
                  <a:lnTo>
                    <a:pt x="1269239" y="584679"/>
                  </a:lnTo>
                  <a:lnTo>
                    <a:pt x="1286943" y="626537"/>
                  </a:lnTo>
                  <a:lnTo>
                    <a:pt x="1302759" y="669349"/>
                  </a:lnTo>
                  <a:lnTo>
                    <a:pt x="1316634" y="713062"/>
                  </a:lnTo>
                  <a:lnTo>
                    <a:pt x="1328517" y="757624"/>
                  </a:lnTo>
                  <a:lnTo>
                    <a:pt x="1338356" y="802984"/>
                  </a:lnTo>
                  <a:lnTo>
                    <a:pt x="1346099" y="849090"/>
                  </a:lnTo>
                  <a:lnTo>
                    <a:pt x="1351694" y="895889"/>
                  </a:lnTo>
                  <a:lnTo>
                    <a:pt x="1355089" y="943331"/>
                  </a:lnTo>
                  <a:lnTo>
                    <a:pt x="1356233" y="991362"/>
                  </a:lnTo>
                  <a:lnTo>
                    <a:pt x="1355089" y="1039392"/>
                  </a:lnTo>
                  <a:lnTo>
                    <a:pt x="1351694" y="1086834"/>
                  </a:lnTo>
                  <a:lnTo>
                    <a:pt x="1346099" y="1133633"/>
                  </a:lnTo>
                  <a:lnTo>
                    <a:pt x="1338356" y="1179739"/>
                  </a:lnTo>
                  <a:lnTo>
                    <a:pt x="1328517" y="1225099"/>
                  </a:lnTo>
                  <a:lnTo>
                    <a:pt x="1316634" y="1269661"/>
                  </a:lnTo>
                  <a:lnTo>
                    <a:pt x="1302759" y="1313374"/>
                  </a:lnTo>
                  <a:lnTo>
                    <a:pt x="1286943" y="1356186"/>
                  </a:lnTo>
                  <a:lnTo>
                    <a:pt x="1269239" y="1398044"/>
                  </a:lnTo>
                  <a:lnTo>
                    <a:pt x="1249699" y="1438897"/>
                  </a:lnTo>
                  <a:lnTo>
                    <a:pt x="1228374" y="1478692"/>
                  </a:lnTo>
                  <a:lnTo>
                    <a:pt x="1205317" y="1517378"/>
                  </a:lnTo>
                  <a:lnTo>
                    <a:pt x="1180580" y="1554903"/>
                  </a:lnTo>
                  <a:lnTo>
                    <a:pt x="1154214" y="1591216"/>
                  </a:lnTo>
                  <a:lnTo>
                    <a:pt x="1126271" y="1626263"/>
                  </a:lnTo>
                  <a:lnTo>
                    <a:pt x="1096803" y="1659993"/>
                  </a:lnTo>
                  <a:lnTo>
                    <a:pt x="1065863" y="1692354"/>
                  </a:lnTo>
                  <a:lnTo>
                    <a:pt x="1033502" y="1723294"/>
                  </a:lnTo>
                  <a:lnTo>
                    <a:pt x="999772" y="1752762"/>
                  </a:lnTo>
                  <a:lnTo>
                    <a:pt x="964725" y="1780705"/>
                  </a:lnTo>
                  <a:lnTo>
                    <a:pt x="928412" y="1807071"/>
                  </a:lnTo>
                  <a:lnTo>
                    <a:pt x="890887" y="1831808"/>
                  </a:lnTo>
                  <a:lnTo>
                    <a:pt x="852201" y="1854865"/>
                  </a:lnTo>
                  <a:lnTo>
                    <a:pt x="812406" y="1876190"/>
                  </a:lnTo>
                  <a:lnTo>
                    <a:pt x="771553" y="1895730"/>
                  </a:lnTo>
                  <a:lnTo>
                    <a:pt x="729695" y="1913434"/>
                  </a:lnTo>
                  <a:lnTo>
                    <a:pt x="686883" y="1929250"/>
                  </a:lnTo>
                  <a:lnTo>
                    <a:pt x="643170" y="1943125"/>
                  </a:lnTo>
                  <a:lnTo>
                    <a:pt x="598608" y="1955008"/>
                  </a:lnTo>
                  <a:lnTo>
                    <a:pt x="553248" y="1964847"/>
                  </a:lnTo>
                  <a:lnTo>
                    <a:pt x="507142" y="1972590"/>
                  </a:lnTo>
                  <a:lnTo>
                    <a:pt x="460343" y="1978185"/>
                  </a:lnTo>
                  <a:lnTo>
                    <a:pt x="412901" y="1981580"/>
                  </a:lnTo>
                  <a:lnTo>
                    <a:pt x="364871" y="1982724"/>
                  </a:lnTo>
                  <a:lnTo>
                    <a:pt x="311402" y="1981281"/>
                  </a:lnTo>
                  <a:lnTo>
                    <a:pt x="258189" y="1976965"/>
                  </a:lnTo>
                  <a:lnTo>
                    <a:pt x="205347" y="1969797"/>
                  </a:lnTo>
                  <a:lnTo>
                    <a:pt x="152992" y="1959797"/>
                  </a:lnTo>
                  <a:lnTo>
                    <a:pt x="101238" y="1946984"/>
                  </a:lnTo>
                  <a:lnTo>
                    <a:pt x="50202" y="1931378"/>
                  </a:lnTo>
                  <a:lnTo>
                    <a:pt x="0" y="1913001"/>
                  </a:lnTo>
                  <a:lnTo>
                    <a:pt x="182372" y="1452245"/>
                  </a:lnTo>
                  <a:lnTo>
                    <a:pt x="227608" y="1467698"/>
                  </a:lnTo>
                  <a:lnTo>
                    <a:pt x="273266" y="1478590"/>
                  </a:lnTo>
                  <a:lnTo>
                    <a:pt x="319076" y="1485038"/>
                  </a:lnTo>
                  <a:lnTo>
                    <a:pt x="364770" y="1487157"/>
                  </a:lnTo>
                  <a:lnTo>
                    <a:pt x="410078" y="1485065"/>
                  </a:lnTo>
                  <a:lnTo>
                    <a:pt x="454732" y="1478879"/>
                  </a:lnTo>
                  <a:lnTo>
                    <a:pt x="498462" y="1468713"/>
                  </a:lnTo>
                  <a:lnTo>
                    <a:pt x="540999" y="1454685"/>
                  </a:lnTo>
                  <a:lnTo>
                    <a:pt x="582074" y="1436912"/>
                  </a:lnTo>
                  <a:lnTo>
                    <a:pt x="621418" y="1415510"/>
                  </a:lnTo>
                  <a:lnTo>
                    <a:pt x="658762" y="1390595"/>
                  </a:lnTo>
                  <a:lnTo>
                    <a:pt x="693837" y="1362283"/>
                  </a:lnTo>
                  <a:lnTo>
                    <a:pt x="726373" y="1330692"/>
                  </a:lnTo>
                  <a:lnTo>
                    <a:pt x="756102" y="1295938"/>
                  </a:lnTo>
                  <a:lnTo>
                    <a:pt x="782755" y="1258137"/>
                  </a:lnTo>
                  <a:lnTo>
                    <a:pt x="806061" y="1217406"/>
                  </a:lnTo>
                  <a:lnTo>
                    <a:pt x="825753" y="1173861"/>
                  </a:lnTo>
                  <a:lnTo>
                    <a:pt x="841207" y="1128623"/>
                  </a:lnTo>
                  <a:lnTo>
                    <a:pt x="852099" y="1082962"/>
                  </a:lnTo>
                  <a:lnTo>
                    <a:pt x="858547" y="1037146"/>
                  </a:lnTo>
                  <a:lnTo>
                    <a:pt x="860666" y="991446"/>
                  </a:lnTo>
                  <a:lnTo>
                    <a:pt x="858574" y="946130"/>
                  </a:lnTo>
                  <a:lnTo>
                    <a:pt x="852388" y="901469"/>
                  </a:lnTo>
                  <a:lnTo>
                    <a:pt x="842222" y="857732"/>
                  </a:lnTo>
                  <a:lnTo>
                    <a:pt x="828194" y="815188"/>
                  </a:lnTo>
                  <a:lnTo>
                    <a:pt x="810421" y="774107"/>
                  </a:lnTo>
                  <a:lnTo>
                    <a:pt x="789019" y="734759"/>
                  </a:lnTo>
                  <a:lnTo>
                    <a:pt x="764104" y="697413"/>
                  </a:lnTo>
                  <a:lnTo>
                    <a:pt x="735792" y="662339"/>
                  </a:lnTo>
                  <a:lnTo>
                    <a:pt x="704201" y="629806"/>
                  </a:lnTo>
                  <a:lnTo>
                    <a:pt x="669447" y="600084"/>
                  </a:lnTo>
                  <a:lnTo>
                    <a:pt x="631646" y="573442"/>
                  </a:lnTo>
                  <a:lnTo>
                    <a:pt x="590915" y="550151"/>
                  </a:lnTo>
                  <a:lnTo>
                    <a:pt x="547370" y="530479"/>
                  </a:lnTo>
                  <a:lnTo>
                    <a:pt x="503156" y="515344"/>
                  </a:lnTo>
                  <a:lnTo>
                    <a:pt x="457787" y="504459"/>
                  </a:lnTo>
                  <a:lnTo>
                    <a:pt x="411585" y="497885"/>
                  </a:lnTo>
                  <a:lnTo>
                    <a:pt x="364871" y="495681"/>
                  </a:lnTo>
                  <a:lnTo>
                    <a:pt x="364871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34692" y="1818005"/>
              <a:ext cx="991869" cy="1913255"/>
            </a:xfrm>
            <a:custGeom>
              <a:avLst/>
              <a:gdLst/>
              <a:ahLst/>
              <a:cxnLst/>
              <a:rect l="l" t="t" r="r" b="b"/>
              <a:pathLst>
                <a:path w="991870" h="1913254">
                  <a:moveTo>
                    <a:pt x="991533" y="0"/>
                  </a:moveTo>
                  <a:lnTo>
                    <a:pt x="942944" y="1184"/>
                  </a:lnTo>
                  <a:lnTo>
                    <a:pt x="894818" y="4706"/>
                  </a:lnTo>
                  <a:lnTo>
                    <a:pt x="847222" y="10521"/>
                  </a:lnTo>
                  <a:lnTo>
                    <a:pt x="800223" y="18582"/>
                  </a:lnTo>
                  <a:lnTo>
                    <a:pt x="753889" y="28846"/>
                  </a:lnTo>
                  <a:lnTo>
                    <a:pt x="708286" y="41265"/>
                  </a:lnTo>
                  <a:lnTo>
                    <a:pt x="663482" y="55795"/>
                  </a:lnTo>
                  <a:lnTo>
                    <a:pt x="619542" y="72390"/>
                  </a:lnTo>
                  <a:lnTo>
                    <a:pt x="576535" y="91004"/>
                  </a:lnTo>
                  <a:lnTo>
                    <a:pt x="534528" y="111593"/>
                  </a:lnTo>
                  <a:lnTo>
                    <a:pt x="493586" y="134110"/>
                  </a:lnTo>
                  <a:lnTo>
                    <a:pt x="453778" y="158510"/>
                  </a:lnTo>
                  <a:lnTo>
                    <a:pt x="415171" y="184748"/>
                  </a:lnTo>
                  <a:lnTo>
                    <a:pt x="377830" y="212777"/>
                  </a:lnTo>
                  <a:lnTo>
                    <a:pt x="341824" y="242553"/>
                  </a:lnTo>
                  <a:lnTo>
                    <a:pt x="307219" y="274030"/>
                  </a:lnTo>
                  <a:lnTo>
                    <a:pt x="274083" y="307163"/>
                  </a:lnTo>
                  <a:lnTo>
                    <a:pt x="242482" y="341906"/>
                  </a:lnTo>
                  <a:lnTo>
                    <a:pt x="212483" y="378213"/>
                  </a:lnTo>
                  <a:lnTo>
                    <a:pt x="184154" y="416039"/>
                  </a:lnTo>
                  <a:lnTo>
                    <a:pt x="157561" y="455339"/>
                  </a:lnTo>
                  <a:lnTo>
                    <a:pt x="132772" y="496067"/>
                  </a:lnTo>
                  <a:lnTo>
                    <a:pt x="109853" y="538177"/>
                  </a:lnTo>
                  <a:lnTo>
                    <a:pt x="88871" y="581625"/>
                  </a:lnTo>
                  <a:lnTo>
                    <a:pt x="69894" y="626364"/>
                  </a:lnTo>
                  <a:lnTo>
                    <a:pt x="53275" y="671450"/>
                  </a:lnTo>
                  <a:lnTo>
                    <a:pt x="38966" y="716816"/>
                  </a:lnTo>
                  <a:lnTo>
                    <a:pt x="26939" y="762394"/>
                  </a:lnTo>
                  <a:lnTo>
                    <a:pt x="17163" y="808116"/>
                  </a:lnTo>
                  <a:lnTo>
                    <a:pt x="9611" y="853916"/>
                  </a:lnTo>
                  <a:lnTo>
                    <a:pt x="4252" y="899726"/>
                  </a:lnTo>
                  <a:lnTo>
                    <a:pt x="1058" y="945479"/>
                  </a:lnTo>
                  <a:lnTo>
                    <a:pt x="0" y="991106"/>
                  </a:lnTo>
                  <a:lnTo>
                    <a:pt x="1047" y="1036542"/>
                  </a:lnTo>
                  <a:lnTo>
                    <a:pt x="4173" y="1081718"/>
                  </a:lnTo>
                  <a:lnTo>
                    <a:pt x="9346" y="1126568"/>
                  </a:lnTo>
                  <a:lnTo>
                    <a:pt x="16539" y="1171023"/>
                  </a:lnTo>
                  <a:lnTo>
                    <a:pt x="25721" y="1215017"/>
                  </a:lnTo>
                  <a:lnTo>
                    <a:pt x="36864" y="1258482"/>
                  </a:lnTo>
                  <a:lnTo>
                    <a:pt x="49939" y="1301350"/>
                  </a:lnTo>
                  <a:lnTo>
                    <a:pt x="64917" y="1343555"/>
                  </a:lnTo>
                  <a:lnTo>
                    <a:pt x="81768" y="1385030"/>
                  </a:lnTo>
                  <a:lnTo>
                    <a:pt x="100464" y="1425706"/>
                  </a:lnTo>
                  <a:lnTo>
                    <a:pt x="120974" y="1465516"/>
                  </a:lnTo>
                  <a:lnTo>
                    <a:pt x="143271" y="1504394"/>
                  </a:lnTo>
                  <a:lnTo>
                    <a:pt x="167325" y="1542271"/>
                  </a:lnTo>
                  <a:lnTo>
                    <a:pt x="193107" y="1579080"/>
                  </a:lnTo>
                  <a:lnTo>
                    <a:pt x="220587" y="1614755"/>
                  </a:lnTo>
                  <a:lnTo>
                    <a:pt x="249737" y="1649227"/>
                  </a:lnTo>
                  <a:lnTo>
                    <a:pt x="280528" y="1682429"/>
                  </a:lnTo>
                  <a:lnTo>
                    <a:pt x="312930" y="1714295"/>
                  </a:lnTo>
                  <a:lnTo>
                    <a:pt x="346914" y="1744755"/>
                  </a:lnTo>
                  <a:lnTo>
                    <a:pt x="382451" y="1773745"/>
                  </a:lnTo>
                  <a:lnTo>
                    <a:pt x="419513" y="1801195"/>
                  </a:lnTo>
                  <a:lnTo>
                    <a:pt x="458069" y="1827038"/>
                  </a:lnTo>
                  <a:lnTo>
                    <a:pt x="498092" y="1851208"/>
                  </a:lnTo>
                  <a:lnTo>
                    <a:pt x="539550" y="1873636"/>
                  </a:lnTo>
                  <a:lnTo>
                    <a:pt x="582417" y="1894256"/>
                  </a:lnTo>
                  <a:lnTo>
                    <a:pt x="626662" y="1913001"/>
                  </a:lnTo>
                  <a:lnTo>
                    <a:pt x="809034" y="1452245"/>
                  </a:lnTo>
                  <a:lnTo>
                    <a:pt x="763173" y="1431319"/>
                  </a:lnTo>
                  <a:lnTo>
                    <a:pt x="720218" y="1406208"/>
                  </a:lnTo>
                  <a:lnTo>
                    <a:pt x="680375" y="1377213"/>
                  </a:lnTo>
                  <a:lnTo>
                    <a:pt x="643849" y="1344638"/>
                  </a:lnTo>
                  <a:lnTo>
                    <a:pt x="610848" y="1308783"/>
                  </a:lnTo>
                  <a:lnTo>
                    <a:pt x="581577" y="1269952"/>
                  </a:lnTo>
                  <a:lnTo>
                    <a:pt x="556243" y="1228445"/>
                  </a:lnTo>
                  <a:lnTo>
                    <a:pt x="535052" y="1184566"/>
                  </a:lnTo>
                  <a:lnTo>
                    <a:pt x="518212" y="1138616"/>
                  </a:lnTo>
                  <a:lnTo>
                    <a:pt x="505927" y="1090897"/>
                  </a:lnTo>
                  <a:lnTo>
                    <a:pt x="498405" y="1041712"/>
                  </a:lnTo>
                  <a:lnTo>
                    <a:pt x="495852" y="991362"/>
                  </a:lnTo>
                  <a:lnTo>
                    <a:pt x="498121" y="943616"/>
                  </a:lnTo>
                  <a:lnTo>
                    <a:pt x="504792" y="897155"/>
                  </a:lnTo>
                  <a:lnTo>
                    <a:pt x="515656" y="852189"/>
                  </a:lnTo>
                  <a:lnTo>
                    <a:pt x="530504" y="808923"/>
                  </a:lnTo>
                  <a:lnTo>
                    <a:pt x="549130" y="767566"/>
                  </a:lnTo>
                  <a:lnTo>
                    <a:pt x="571325" y="728325"/>
                  </a:lnTo>
                  <a:lnTo>
                    <a:pt x="596880" y="691407"/>
                  </a:lnTo>
                  <a:lnTo>
                    <a:pt x="625589" y="657021"/>
                  </a:lnTo>
                  <a:lnTo>
                    <a:pt x="657242" y="625373"/>
                  </a:lnTo>
                  <a:lnTo>
                    <a:pt x="691633" y="596671"/>
                  </a:lnTo>
                  <a:lnTo>
                    <a:pt x="728552" y="571123"/>
                  </a:lnTo>
                  <a:lnTo>
                    <a:pt x="767793" y="548936"/>
                  </a:lnTo>
                  <a:lnTo>
                    <a:pt x="809147" y="530317"/>
                  </a:lnTo>
                  <a:lnTo>
                    <a:pt x="852406" y="515475"/>
                  </a:lnTo>
                  <a:lnTo>
                    <a:pt x="897362" y="504616"/>
                  </a:lnTo>
                  <a:lnTo>
                    <a:pt x="943807" y="497949"/>
                  </a:lnTo>
                  <a:lnTo>
                    <a:pt x="991533" y="495681"/>
                  </a:lnTo>
                  <a:lnTo>
                    <a:pt x="99153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34692" y="1818005"/>
              <a:ext cx="991869" cy="1913255"/>
            </a:xfrm>
            <a:custGeom>
              <a:avLst/>
              <a:gdLst/>
              <a:ahLst/>
              <a:cxnLst/>
              <a:rect l="l" t="t" r="r" b="b"/>
              <a:pathLst>
                <a:path w="991870" h="1913254">
                  <a:moveTo>
                    <a:pt x="626662" y="1913001"/>
                  </a:moveTo>
                  <a:lnTo>
                    <a:pt x="582417" y="1894256"/>
                  </a:lnTo>
                  <a:lnTo>
                    <a:pt x="539550" y="1873636"/>
                  </a:lnTo>
                  <a:lnTo>
                    <a:pt x="498092" y="1851208"/>
                  </a:lnTo>
                  <a:lnTo>
                    <a:pt x="458069" y="1827038"/>
                  </a:lnTo>
                  <a:lnTo>
                    <a:pt x="419513" y="1801195"/>
                  </a:lnTo>
                  <a:lnTo>
                    <a:pt x="382451" y="1773745"/>
                  </a:lnTo>
                  <a:lnTo>
                    <a:pt x="346914" y="1744755"/>
                  </a:lnTo>
                  <a:lnTo>
                    <a:pt x="312930" y="1714295"/>
                  </a:lnTo>
                  <a:lnTo>
                    <a:pt x="280528" y="1682429"/>
                  </a:lnTo>
                  <a:lnTo>
                    <a:pt x="249737" y="1649227"/>
                  </a:lnTo>
                  <a:lnTo>
                    <a:pt x="220587" y="1614755"/>
                  </a:lnTo>
                  <a:lnTo>
                    <a:pt x="193107" y="1579080"/>
                  </a:lnTo>
                  <a:lnTo>
                    <a:pt x="167325" y="1542271"/>
                  </a:lnTo>
                  <a:lnTo>
                    <a:pt x="143271" y="1504394"/>
                  </a:lnTo>
                  <a:lnTo>
                    <a:pt x="120974" y="1465516"/>
                  </a:lnTo>
                  <a:lnTo>
                    <a:pt x="100464" y="1425706"/>
                  </a:lnTo>
                  <a:lnTo>
                    <a:pt x="81768" y="1385030"/>
                  </a:lnTo>
                  <a:lnTo>
                    <a:pt x="64917" y="1343555"/>
                  </a:lnTo>
                  <a:lnTo>
                    <a:pt x="49939" y="1301350"/>
                  </a:lnTo>
                  <a:lnTo>
                    <a:pt x="36864" y="1258482"/>
                  </a:lnTo>
                  <a:lnTo>
                    <a:pt x="25721" y="1215017"/>
                  </a:lnTo>
                  <a:lnTo>
                    <a:pt x="16539" y="1171023"/>
                  </a:lnTo>
                  <a:lnTo>
                    <a:pt x="9346" y="1126568"/>
                  </a:lnTo>
                  <a:lnTo>
                    <a:pt x="4173" y="1081718"/>
                  </a:lnTo>
                  <a:lnTo>
                    <a:pt x="1047" y="1036542"/>
                  </a:lnTo>
                  <a:lnTo>
                    <a:pt x="0" y="991106"/>
                  </a:lnTo>
                  <a:lnTo>
                    <a:pt x="1058" y="945479"/>
                  </a:lnTo>
                  <a:lnTo>
                    <a:pt x="4252" y="899726"/>
                  </a:lnTo>
                  <a:lnTo>
                    <a:pt x="9611" y="853916"/>
                  </a:lnTo>
                  <a:lnTo>
                    <a:pt x="17163" y="808116"/>
                  </a:lnTo>
                  <a:lnTo>
                    <a:pt x="26939" y="762394"/>
                  </a:lnTo>
                  <a:lnTo>
                    <a:pt x="38966" y="716816"/>
                  </a:lnTo>
                  <a:lnTo>
                    <a:pt x="53275" y="671450"/>
                  </a:lnTo>
                  <a:lnTo>
                    <a:pt x="69894" y="626364"/>
                  </a:lnTo>
                  <a:lnTo>
                    <a:pt x="88871" y="581625"/>
                  </a:lnTo>
                  <a:lnTo>
                    <a:pt x="109853" y="538177"/>
                  </a:lnTo>
                  <a:lnTo>
                    <a:pt x="132772" y="496067"/>
                  </a:lnTo>
                  <a:lnTo>
                    <a:pt x="157561" y="455339"/>
                  </a:lnTo>
                  <a:lnTo>
                    <a:pt x="184154" y="416039"/>
                  </a:lnTo>
                  <a:lnTo>
                    <a:pt x="212483" y="378213"/>
                  </a:lnTo>
                  <a:lnTo>
                    <a:pt x="242482" y="341906"/>
                  </a:lnTo>
                  <a:lnTo>
                    <a:pt x="274083" y="307163"/>
                  </a:lnTo>
                  <a:lnTo>
                    <a:pt x="307219" y="274030"/>
                  </a:lnTo>
                  <a:lnTo>
                    <a:pt x="341824" y="242553"/>
                  </a:lnTo>
                  <a:lnTo>
                    <a:pt x="377830" y="212777"/>
                  </a:lnTo>
                  <a:lnTo>
                    <a:pt x="415171" y="184748"/>
                  </a:lnTo>
                  <a:lnTo>
                    <a:pt x="453778" y="158510"/>
                  </a:lnTo>
                  <a:lnTo>
                    <a:pt x="493586" y="134110"/>
                  </a:lnTo>
                  <a:lnTo>
                    <a:pt x="534528" y="111593"/>
                  </a:lnTo>
                  <a:lnTo>
                    <a:pt x="576535" y="91004"/>
                  </a:lnTo>
                  <a:lnTo>
                    <a:pt x="619542" y="72390"/>
                  </a:lnTo>
                  <a:lnTo>
                    <a:pt x="663482" y="55795"/>
                  </a:lnTo>
                  <a:lnTo>
                    <a:pt x="708286" y="41265"/>
                  </a:lnTo>
                  <a:lnTo>
                    <a:pt x="753889" y="28846"/>
                  </a:lnTo>
                  <a:lnTo>
                    <a:pt x="800223" y="18582"/>
                  </a:lnTo>
                  <a:lnTo>
                    <a:pt x="847222" y="10521"/>
                  </a:lnTo>
                  <a:lnTo>
                    <a:pt x="894818" y="4706"/>
                  </a:lnTo>
                  <a:lnTo>
                    <a:pt x="942944" y="1184"/>
                  </a:lnTo>
                  <a:lnTo>
                    <a:pt x="991533" y="0"/>
                  </a:lnTo>
                  <a:lnTo>
                    <a:pt x="991533" y="495681"/>
                  </a:lnTo>
                  <a:lnTo>
                    <a:pt x="943807" y="497949"/>
                  </a:lnTo>
                  <a:lnTo>
                    <a:pt x="897362" y="504616"/>
                  </a:lnTo>
                  <a:lnTo>
                    <a:pt x="852406" y="515475"/>
                  </a:lnTo>
                  <a:lnTo>
                    <a:pt x="809147" y="530317"/>
                  </a:lnTo>
                  <a:lnTo>
                    <a:pt x="767793" y="548936"/>
                  </a:lnTo>
                  <a:lnTo>
                    <a:pt x="728552" y="571123"/>
                  </a:lnTo>
                  <a:lnTo>
                    <a:pt x="691633" y="596671"/>
                  </a:lnTo>
                  <a:lnTo>
                    <a:pt x="657242" y="625373"/>
                  </a:lnTo>
                  <a:lnTo>
                    <a:pt x="625589" y="657021"/>
                  </a:lnTo>
                  <a:lnTo>
                    <a:pt x="596880" y="691407"/>
                  </a:lnTo>
                  <a:lnTo>
                    <a:pt x="571325" y="728325"/>
                  </a:lnTo>
                  <a:lnTo>
                    <a:pt x="549130" y="767566"/>
                  </a:lnTo>
                  <a:lnTo>
                    <a:pt x="530504" y="808923"/>
                  </a:lnTo>
                  <a:lnTo>
                    <a:pt x="515656" y="852189"/>
                  </a:lnTo>
                  <a:lnTo>
                    <a:pt x="504792" y="897155"/>
                  </a:lnTo>
                  <a:lnTo>
                    <a:pt x="498121" y="943616"/>
                  </a:lnTo>
                  <a:lnTo>
                    <a:pt x="495852" y="991362"/>
                  </a:lnTo>
                  <a:lnTo>
                    <a:pt x="498405" y="1041712"/>
                  </a:lnTo>
                  <a:lnTo>
                    <a:pt x="505927" y="1090897"/>
                  </a:lnTo>
                  <a:lnTo>
                    <a:pt x="518212" y="1138616"/>
                  </a:lnTo>
                  <a:lnTo>
                    <a:pt x="535052" y="1184566"/>
                  </a:lnTo>
                  <a:lnTo>
                    <a:pt x="556243" y="1228445"/>
                  </a:lnTo>
                  <a:lnTo>
                    <a:pt x="581577" y="1269952"/>
                  </a:lnTo>
                  <a:lnTo>
                    <a:pt x="610848" y="1308783"/>
                  </a:lnTo>
                  <a:lnTo>
                    <a:pt x="643849" y="1344638"/>
                  </a:lnTo>
                  <a:lnTo>
                    <a:pt x="680375" y="1377213"/>
                  </a:lnTo>
                  <a:lnTo>
                    <a:pt x="720218" y="1406208"/>
                  </a:lnTo>
                  <a:lnTo>
                    <a:pt x="763173" y="1431319"/>
                  </a:lnTo>
                  <a:lnTo>
                    <a:pt x="809034" y="1452245"/>
                  </a:lnTo>
                  <a:lnTo>
                    <a:pt x="626662" y="191300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53931" y="1791335"/>
              <a:ext cx="736600" cy="664845"/>
            </a:xfrm>
            <a:custGeom>
              <a:avLst/>
              <a:gdLst/>
              <a:ahLst/>
              <a:cxnLst/>
              <a:rect l="l" t="t" r="r" b="b"/>
              <a:pathLst>
                <a:path w="736600" h="664844">
                  <a:moveTo>
                    <a:pt x="0" y="0"/>
                  </a:moveTo>
                  <a:lnTo>
                    <a:pt x="0" y="505078"/>
                  </a:lnTo>
                  <a:lnTo>
                    <a:pt x="51939" y="507754"/>
                  </a:lnTo>
                  <a:lnTo>
                    <a:pt x="102925" y="515675"/>
                  </a:lnTo>
                  <a:lnTo>
                    <a:pt x="152590" y="528680"/>
                  </a:lnTo>
                  <a:lnTo>
                    <a:pt x="200564" y="546607"/>
                  </a:lnTo>
                  <a:lnTo>
                    <a:pt x="246479" y="569298"/>
                  </a:lnTo>
                  <a:lnTo>
                    <a:pt x="289964" y="596590"/>
                  </a:lnTo>
                  <a:lnTo>
                    <a:pt x="330652" y="628323"/>
                  </a:lnTo>
                  <a:lnTo>
                    <a:pt x="368173" y="664337"/>
                  </a:lnTo>
                  <a:lnTo>
                    <a:pt x="736346" y="318642"/>
                  </a:lnTo>
                  <a:lnTo>
                    <a:pt x="701868" y="283680"/>
                  </a:lnTo>
                  <a:lnTo>
                    <a:pt x="665901" y="250579"/>
                  </a:lnTo>
                  <a:lnTo>
                    <a:pt x="628522" y="219371"/>
                  </a:lnTo>
                  <a:lnTo>
                    <a:pt x="589807" y="190091"/>
                  </a:lnTo>
                  <a:lnTo>
                    <a:pt x="549834" y="162771"/>
                  </a:lnTo>
                  <a:lnTo>
                    <a:pt x="508680" y="137445"/>
                  </a:lnTo>
                  <a:lnTo>
                    <a:pt x="466421" y="114147"/>
                  </a:lnTo>
                  <a:lnTo>
                    <a:pt x="423134" y="92909"/>
                  </a:lnTo>
                  <a:lnTo>
                    <a:pt x="378896" y="73765"/>
                  </a:lnTo>
                  <a:lnTo>
                    <a:pt x="333785" y="56749"/>
                  </a:lnTo>
                  <a:lnTo>
                    <a:pt x="287876" y="41893"/>
                  </a:lnTo>
                  <a:lnTo>
                    <a:pt x="241248" y="29231"/>
                  </a:lnTo>
                  <a:lnTo>
                    <a:pt x="193977" y="18797"/>
                  </a:lnTo>
                  <a:lnTo>
                    <a:pt x="146139" y="10623"/>
                  </a:lnTo>
                  <a:lnTo>
                    <a:pt x="97813" y="4743"/>
                  </a:lnTo>
                  <a:lnTo>
                    <a:pt x="49074" y="1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53931" y="1791335"/>
              <a:ext cx="736600" cy="664845"/>
            </a:xfrm>
            <a:custGeom>
              <a:avLst/>
              <a:gdLst/>
              <a:ahLst/>
              <a:cxnLst/>
              <a:rect l="l" t="t" r="r" b="b"/>
              <a:pathLst>
                <a:path w="736600" h="664844">
                  <a:moveTo>
                    <a:pt x="0" y="0"/>
                  </a:moveTo>
                  <a:lnTo>
                    <a:pt x="49074" y="1191"/>
                  </a:lnTo>
                  <a:lnTo>
                    <a:pt x="97813" y="4743"/>
                  </a:lnTo>
                  <a:lnTo>
                    <a:pt x="146139" y="10623"/>
                  </a:lnTo>
                  <a:lnTo>
                    <a:pt x="193977" y="18797"/>
                  </a:lnTo>
                  <a:lnTo>
                    <a:pt x="241248" y="29231"/>
                  </a:lnTo>
                  <a:lnTo>
                    <a:pt x="287876" y="41893"/>
                  </a:lnTo>
                  <a:lnTo>
                    <a:pt x="333785" y="56749"/>
                  </a:lnTo>
                  <a:lnTo>
                    <a:pt x="378896" y="73765"/>
                  </a:lnTo>
                  <a:lnTo>
                    <a:pt x="423134" y="92909"/>
                  </a:lnTo>
                  <a:lnTo>
                    <a:pt x="466421" y="114147"/>
                  </a:lnTo>
                  <a:lnTo>
                    <a:pt x="508680" y="137445"/>
                  </a:lnTo>
                  <a:lnTo>
                    <a:pt x="549834" y="162771"/>
                  </a:lnTo>
                  <a:lnTo>
                    <a:pt x="589807" y="190091"/>
                  </a:lnTo>
                  <a:lnTo>
                    <a:pt x="628522" y="219371"/>
                  </a:lnTo>
                  <a:lnTo>
                    <a:pt x="665901" y="250579"/>
                  </a:lnTo>
                  <a:lnTo>
                    <a:pt x="701868" y="283680"/>
                  </a:lnTo>
                  <a:lnTo>
                    <a:pt x="736346" y="318642"/>
                  </a:lnTo>
                  <a:lnTo>
                    <a:pt x="368173" y="664337"/>
                  </a:lnTo>
                  <a:lnTo>
                    <a:pt x="330652" y="628323"/>
                  </a:lnTo>
                  <a:lnTo>
                    <a:pt x="289964" y="596590"/>
                  </a:lnTo>
                  <a:lnTo>
                    <a:pt x="246479" y="569298"/>
                  </a:lnTo>
                  <a:lnTo>
                    <a:pt x="200564" y="546607"/>
                  </a:lnTo>
                  <a:lnTo>
                    <a:pt x="152590" y="528680"/>
                  </a:lnTo>
                  <a:lnTo>
                    <a:pt x="102925" y="515675"/>
                  </a:lnTo>
                  <a:lnTo>
                    <a:pt x="51939" y="507754"/>
                  </a:lnTo>
                  <a:lnTo>
                    <a:pt x="0" y="50507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43843" y="1791335"/>
              <a:ext cx="2020570" cy="2020570"/>
            </a:xfrm>
            <a:custGeom>
              <a:avLst/>
              <a:gdLst/>
              <a:ahLst/>
              <a:cxnLst/>
              <a:rect l="l" t="t" r="r" b="b"/>
              <a:pathLst>
                <a:path w="2020570" h="2020570">
                  <a:moveTo>
                    <a:pt x="1010088" y="0"/>
                  </a:moveTo>
                  <a:lnTo>
                    <a:pt x="958847" y="1299"/>
                  </a:lnTo>
                  <a:lnTo>
                    <a:pt x="907953" y="5174"/>
                  </a:lnTo>
                  <a:lnTo>
                    <a:pt x="857495" y="11589"/>
                  </a:lnTo>
                  <a:lnTo>
                    <a:pt x="807563" y="20508"/>
                  </a:lnTo>
                  <a:lnTo>
                    <a:pt x="758247" y="31895"/>
                  </a:lnTo>
                  <a:lnTo>
                    <a:pt x="709634" y="45715"/>
                  </a:lnTo>
                  <a:lnTo>
                    <a:pt x="661815" y="61933"/>
                  </a:lnTo>
                  <a:lnTo>
                    <a:pt x="614880" y="80511"/>
                  </a:lnTo>
                  <a:lnTo>
                    <a:pt x="568917" y="101416"/>
                  </a:lnTo>
                  <a:lnTo>
                    <a:pt x="524016" y="124610"/>
                  </a:lnTo>
                  <a:lnTo>
                    <a:pt x="480267" y="150059"/>
                  </a:lnTo>
                  <a:lnTo>
                    <a:pt x="437758" y="177726"/>
                  </a:lnTo>
                  <a:lnTo>
                    <a:pt x="396580" y="207577"/>
                  </a:lnTo>
                  <a:lnTo>
                    <a:pt x="356822" y="239575"/>
                  </a:lnTo>
                  <a:lnTo>
                    <a:pt x="318573" y="273685"/>
                  </a:lnTo>
                  <a:lnTo>
                    <a:pt x="284664" y="307037"/>
                  </a:lnTo>
                  <a:lnTo>
                    <a:pt x="252650" y="341581"/>
                  </a:lnTo>
                  <a:lnTo>
                    <a:pt x="222535" y="377250"/>
                  </a:lnTo>
                  <a:lnTo>
                    <a:pt x="194319" y="413973"/>
                  </a:lnTo>
                  <a:lnTo>
                    <a:pt x="168006" y="451683"/>
                  </a:lnTo>
                  <a:lnTo>
                    <a:pt x="143596" y="490311"/>
                  </a:lnTo>
                  <a:lnTo>
                    <a:pt x="121094" y="529789"/>
                  </a:lnTo>
                  <a:lnTo>
                    <a:pt x="100499" y="570047"/>
                  </a:lnTo>
                  <a:lnTo>
                    <a:pt x="81816" y="611017"/>
                  </a:lnTo>
                  <a:lnTo>
                    <a:pt x="65045" y="652631"/>
                  </a:lnTo>
                  <a:lnTo>
                    <a:pt x="50189" y="694820"/>
                  </a:lnTo>
                  <a:lnTo>
                    <a:pt x="37251" y="737515"/>
                  </a:lnTo>
                  <a:lnTo>
                    <a:pt x="26231" y="780649"/>
                  </a:lnTo>
                  <a:lnTo>
                    <a:pt x="17133" y="824151"/>
                  </a:lnTo>
                  <a:lnTo>
                    <a:pt x="9959" y="867955"/>
                  </a:lnTo>
                  <a:lnTo>
                    <a:pt x="4711" y="911990"/>
                  </a:lnTo>
                  <a:lnTo>
                    <a:pt x="1390" y="956189"/>
                  </a:lnTo>
                  <a:lnTo>
                    <a:pt x="0" y="1000483"/>
                  </a:lnTo>
                  <a:lnTo>
                    <a:pt x="541" y="1044803"/>
                  </a:lnTo>
                  <a:lnTo>
                    <a:pt x="3017" y="1089081"/>
                  </a:lnTo>
                  <a:lnTo>
                    <a:pt x="7430" y="1133248"/>
                  </a:lnTo>
                  <a:lnTo>
                    <a:pt x="13781" y="1177236"/>
                  </a:lnTo>
                  <a:lnTo>
                    <a:pt x="22073" y="1220975"/>
                  </a:lnTo>
                  <a:lnTo>
                    <a:pt x="32308" y="1264399"/>
                  </a:lnTo>
                  <a:lnTo>
                    <a:pt x="44488" y="1307437"/>
                  </a:lnTo>
                  <a:lnTo>
                    <a:pt x="58615" y="1350021"/>
                  </a:lnTo>
                  <a:lnTo>
                    <a:pt x="74692" y="1392083"/>
                  </a:lnTo>
                  <a:lnTo>
                    <a:pt x="92720" y="1433554"/>
                  </a:lnTo>
                  <a:lnTo>
                    <a:pt x="112702" y="1474366"/>
                  </a:lnTo>
                  <a:lnTo>
                    <a:pt x="134639" y="1514449"/>
                  </a:lnTo>
                  <a:lnTo>
                    <a:pt x="158535" y="1553736"/>
                  </a:lnTo>
                  <a:lnTo>
                    <a:pt x="184391" y="1592158"/>
                  </a:lnTo>
                  <a:lnTo>
                    <a:pt x="212209" y="1629646"/>
                  </a:lnTo>
                  <a:lnTo>
                    <a:pt x="241992" y="1666131"/>
                  </a:lnTo>
                  <a:lnTo>
                    <a:pt x="273742" y="1701545"/>
                  </a:lnTo>
                  <a:lnTo>
                    <a:pt x="307094" y="1735454"/>
                  </a:lnTo>
                  <a:lnTo>
                    <a:pt x="341637" y="1767468"/>
                  </a:lnTo>
                  <a:lnTo>
                    <a:pt x="377304" y="1797583"/>
                  </a:lnTo>
                  <a:lnTo>
                    <a:pt x="414026" y="1825799"/>
                  </a:lnTo>
                  <a:lnTo>
                    <a:pt x="451733" y="1852112"/>
                  </a:lnTo>
                  <a:lnTo>
                    <a:pt x="490358" y="1876522"/>
                  </a:lnTo>
                  <a:lnTo>
                    <a:pt x="529832" y="1899024"/>
                  </a:lnTo>
                  <a:lnTo>
                    <a:pt x="570087" y="1919619"/>
                  </a:lnTo>
                  <a:lnTo>
                    <a:pt x="611053" y="1938302"/>
                  </a:lnTo>
                  <a:lnTo>
                    <a:pt x="652663" y="1955073"/>
                  </a:lnTo>
                  <a:lnTo>
                    <a:pt x="694847" y="1969929"/>
                  </a:lnTo>
                  <a:lnTo>
                    <a:pt x="737538" y="1982867"/>
                  </a:lnTo>
                  <a:lnTo>
                    <a:pt x="780666" y="1993887"/>
                  </a:lnTo>
                  <a:lnTo>
                    <a:pt x="824164" y="2002985"/>
                  </a:lnTo>
                  <a:lnTo>
                    <a:pt x="867962" y="2010159"/>
                  </a:lnTo>
                  <a:lnTo>
                    <a:pt x="911992" y="2015407"/>
                  </a:lnTo>
                  <a:lnTo>
                    <a:pt x="956185" y="2018728"/>
                  </a:lnTo>
                  <a:lnTo>
                    <a:pt x="1000473" y="2020119"/>
                  </a:lnTo>
                  <a:lnTo>
                    <a:pt x="1044788" y="2019577"/>
                  </a:lnTo>
                  <a:lnTo>
                    <a:pt x="1089061" y="2017101"/>
                  </a:lnTo>
                  <a:lnTo>
                    <a:pt x="1133223" y="2012688"/>
                  </a:lnTo>
                  <a:lnTo>
                    <a:pt x="1177205" y="2006337"/>
                  </a:lnTo>
                  <a:lnTo>
                    <a:pt x="1220940" y="1998045"/>
                  </a:lnTo>
                  <a:lnTo>
                    <a:pt x="1264358" y="1987810"/>
                  </a:lnTo>
                  <a:lnTo>
                    <a:pt x="1307392" y="1975630"/>
                  </a:lnTo>
                  <a:lnTo>
                    <a:pt x="1349972" y="1961503"/>
                  </a:lnTo>
                  <a:lnTo>
                    <a:pt x="1392030" y="1945426"/>
                  </a:lnTo>
                  <a:lnTo>
                    <a:pt x="1433497" y="1927398"/>
                  </a:lnTo>
                  <a:lnTo>
                    <a:pt x="1474306" y="1907416"/>
                  </a:lnTo>
                  <a:lnTo>
                    <a:pt x="1514386" y="1885479"/>
                  </a:lnTo>
                  <a:lnTo>
                    <a:pt x="1553671" y="1861583"/>
                  </a:lnTo>
                  <a:lnTo>
                    <a:pt x="1592091" y="1835727"/>
                  </a:lnTo>
                  <a:lnTo>
                    <a:pt x="1629577" y="1807909"/>
                  </a:lnTo>
                  <a:lnTo>
                    <a:pt x="1666061" y="1778126"/>
                  </a:lnTo>
                  <a:lnTo>
                    <a:pt x="1701476" y="1746377"/>
                  </a:lnTo>
                  <a:lnTo>
                    <a:pt x="1735385" y="1713024"/>
                  </a:lnTo>
                  <a:lnTo>
                    <a:pt x="1767399" y="1678481"/>
                  </a:lnTo>
                  <a:lnTo>
                    <a:pt x="1797516" y="1642814"/>
                  </a:lnTo>
                  <a:lnTo>
                    <a:pt x="1825733" y="1606092"/>
                  </a:lnTo>
                  <a:lnTo>
                    <a:pt x="1852049" y="1568385"/>
                  </a:lnTo>
                  <a:lnTo>
                    <a:pt x="1876461" y="1529760"/>
                  </a:lnTo>
                  <a:lnTo>
                    <a:pt x="1898968" y="1490286"/>
                  </a:lnTo>
                  <a:lnTo>
                    <a:pt x="1919566" y="1450031"/>
                  </a:lnTo>
                  <a:lnTo>
                    <a:pt x="1938253" y="1409065"/>
                  </a:lnTo>
                  <a:lnTo>
                    <a:pt x="1955028" y="1367455"/>
                  </a:lnTo>
                  <a:lnTo>
                    <a:pt x="1969889" y="1325271"/>
                  </a:lnTo>
                  <a:lnTo>
                    <a:pt x="1982832" y="1282580"/>
                  </a:lnTo>
                  <a:lnTo>
                    <a:pt x="1993856" y="1239452"/>
                  </a:lnTo>
                  <a:lnTo>
                    <a:pt x="2002959" y="1195954"/>
                  </a:lnTo>
                  <a:lnTo>
                    <a:pt x="2010139" y="1152156"/>
                  </a:lnTo>
                  <a:lnTo>
                    <a:pt x="2015393" y="1108126"/>
                  </a:lnTo>
                  <a:lnTo>
                    <a:pt x="2018719" y="1063933"/>
                  </a:lnTo>
                  <a:lnTo>
                    <a:pt x="2020115" y="1019645"/>
                  </a:lnTo>
                  <a:lnTo>
                    <a:pt x="2019579" y="975330"/>
                  </a:lnTo>
                  <a:lnTo>
                    <a:pt x="2017108" y="931057"/>
                  </a:lnTo>
                  <a:lnTo>
                    <a:pt x="2012701" y="886895"/>
                  </a:lnTo>
                  <a:lnTo>
                    <a:pt x="2006355" y="842913"/>
                  </a:lnTo>
                  <a:lnTo>
                    <a:pt x="1998068" y="799178"/>
                  </a:lnTo>
                  <a:lnTo>
                    <a:pt x="1987838" y="755760"/>
                  </a:lnTo>
                  <a:lnTo>
                    <a:pt x="1975662" y="712726"/>
                  </a:lnTo>
                  <a:lnTo>
                    <a:pt x="1961539" y="670146"/>
                  </a:lnTo>
                  <a:lnTo>
                    <a:pt x="1945467" y="628088"/>
                  </a:lnTo>
                  <a:lnTo>
                    <a:pt x="1927442" y="586621"/>
                  </a:lnTo>
                  <a:lnTo>
                    <a:pt x="1907463" y="545812"/>
                  </a:lnTo>
                  <a:lnTo>
                    <a:pt x="1885529" y="505732"/>
                  </a:lnTo>
                  <a:lnTo>
                    <a:pt x="1861635" y="466447"/>
                  </a:lnTo>
                  <a:lnTo>
                    <a:pt x="1835781" y="428028"/>
                  </a:lnTo>
                  <a:lnTo>
                    <a:pt x="1807964" y="390541"/>
                  </a:lnTo>
                  <a:lnTo>
                    <a:pt x="1778183" y="354057"/>
                  </a:lnTo>
                  <a:lnTo>
                    <a:pt x="1746434" y="318642"/>
                  </a:lnTo>
                  <a:lnTo>
                    <a:pt x="1378261" y="664337"/>
                  </a:lnTo>
                  <a:lnTo>
                    <a:pt x="1409370" y="700797"/>
                  </a:lnTo>
                  <a:lnTo>
                    <a:pt x="1436708" y="739782"/>
                  </a:lnTo>
                  <a:lnTo>
                    <a:pt x="1460159" y="780994"/>
                  </a:lnTo>
                  <a:lnTo>
                    <a:pt x="1479607" y="824134"/>
                  </a:lnTo>
                  <a:lnTo>
                    <a:pt x="1494934" y="868906"/>
                  </a:lnTo>
                  <a:lnTo>
                    <a:pt x="1506026" y="915011"/>
                  </a:lnTo>
                  <a:lnTo>
                    <a:pt x="1512767" y="962151"/>
                  </a:lnTo>
                  <a:lnTo>
                    <a:pt x="1515040" y="1010030"/>
                  </a:lnTo>
                  <a:lnTo>
                    <a:pt x="1512728" y="1058684"/>
                  </a:lnTo>
                  <a:lnTo>
                    <a:pt x="1505935" y="1106027"/>
                  </a:lnTo>
                  <a:lnTo>
                    <a:pt x="1494872" y="1151847"/>
                  </a:lnTo>
                  <a:lnTo>
                    <a:pt x="1479750" y="1195934"/>
                  </a:lnTo>
                  <a:lnTo>
                    <a:pt x="1460781" y="1238076"/>
                  </a:lnTo>
                  <a:lnTo>
                    <a:pt x="1438176" y="1278061"/>
                  </a:lnTo>
                  <a:lnTo>
                    <a:pt x="1412148" y="1315678"/>
                  </a:lnTo>
                  <a:lnTo>
                    <a:pt x="1382907" y="1350716"/>
                  </a:lnTo>
                  <a:lnTo>
                    <a:pt x="1350665" y="1382964"/>
                  </a:lnTo>
                  <a:lnTo>
                    <a:pt x="1315634" y="1412209"/>
                  </a:lnTo>
                  <a:lnTo>
                    <a:pt x="1278026" y="1438241"/>
                  </a:lnTo>
                  <a:lnTo>
                    <a:pt x="1238051" y="1460848"/>
                  </a:lnTo>
                  <a:lnTo>
                    <a:pt x="1195921" y="1479818"/>
                  </a:lnTo>
                  <a:lnTo>
                    <a:pt x="1151848" y="1494941"/>
                  </a:lnTo>
                  <a:lnTo>
                    <a:pt x="1106044" y="1506005"/>
                  </a:lnTo>
                  <a:lnTo>
                    <a:pt x="1058720" y="1512798"/>
                  </a:lnTo>
                  <a:lnTo>
                    <a:pt x="1010088" y="1515110"/>
                  </a:lnTo>
                  <a:lnTo>
                    <a:pt x="961434" y="1512798"/>
                  </a:lnTo>
                  <a:lnTo>
                    <a:pt x="914091" y="1506005"/>
                  </a:lnTo>
                  <a:lnTo>
                    <a:pt x="868271" y="1494941"/>
                  </a:lnTo>
                  <a:lnTo>
                    <a:pt x="824184" y="1479818"/>
                  </a:lnTo>
                  <a:lnTo>
                    <a:pt x="782042" y="1460848"/>
                  </a:lnTo>
                  <a:lnTo>
                    <a:pt x="742057" y="1438241"/>
                  </a:lnTo>
                  <a:lnTo>
                    <a:pt x="704440" y="1412209"/>
                  </a:lnTo>
                  <a:lnTo>
                    <a:pt x="669402" y="1382964"/>
                  </a:lnTo>
                  <a:lnTo>
                    <a:pt x="637154" y="1350716"/>
                  </a:lnTo>
                  <a:lnTo>
                    <a:pt x="607909" y="1315678"/>
                  </a:lnTo>
                  <a:lnTo>
                    <a:pt x="581877" y="1278061"/>
                  </a:lnTo>
                  <a:lnTo>
                    <a:pt x="559270" y="1238076"/>
                  </a:lnTo>
                  <a:lnTo>
                    <a:pt x="540300" y="1195934"/>
                  </a:lnTo>
                  <a:lnTo>
                    <a:pt x="525177" y="1151847"/>
                  </a:lnTo>
                  <a:lnTo>
                    <a:pt x="514113" y="1106027"/>
                  </a:lnTo>
                  <a:lnTo>
                    <a:pt x="507320" y="1058684"/>
                  </a:lnTo>
                  <a:lnTo>
                    <a:pt x="505009" y="1010030"/>
                  </a:lnTo>
                  <a:lnTo>
                    <a:pt x="507320" y="961398"/>
                  </a:lnTo>
                  <a:lnTo>
                    <a:pt x="514113" y="914074"/>
                  </a:lnTo>
                  <a:lnTo>
                    <a:pt x="525177" y="868270"/>
                  </a:lnTo>
                  <a:lnTo>
                    <a:pt x="540300" y="824197"/>
                  </a:lnTo>
                  <a:lnTo>
                    <a:pt x="559270" y="782067"/>
                  </a:lnTo>
                  <a:lnTo>
                    <a:pt x="581877" y="742093"/>
                  </a:lnTo>
                  <a:lnTo>
                    <a:pt x="607909" y="704484"/>
                  </a:lnTo>
                  <a:lnTo>
                    <a:pt x="637154" y="669453"/>
                  </a:lnTo>
                  <a:lnTo>
                    <a:pt x="669402" y="637211"/>
                  </a:lnTo>
                  <a:lnTo>
                    <a:pt x="704440" y="607970"/>
                  </a:lnTo>
                  <a:lnTo>
                    <a:pt x="742057" y="581942"/>
                  </a:lnTo>
                  <a:lnTo>
                    <a:pt x="782042" y="559337"/>
                  </a:lnTo>
                  <a:lnTo>
                    <a:pt x="824184" y="540368"/>
                  </a:lnTo>
                  <a:lnTo>
                    <a:pt x="868271" y="525246"/>
                  </a:lnTo>
                  <a:lnTo>
                    <a:pt x="914091" y="514183"/>
                  </a:lnTo>
                  <a:lnTo>
                    <a:pt x="961434" y="507390"/>
                  </a:lnTo>
                  <a:lnTo>
                    <a:pt x="1010088" y="505078"/>
                  </a:lnTo>
                  <a:lnTo>
                    <a:pt x="10100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43843" y="1791335"/>
              <a:ext cx="2020570" cy="2020570"/>
            </a:xfrm>
            <a:custGeom>
              <a:avLst/>
              <a:gdLst/>
              <a:ahLst/>
              <a:cxnLst/>
              <a:rect l="l" t="t" r="r" b="b"/>
              <a:pathLst>
                <a:path w="2020570" h="2020570">
                  <a:moveTo>
                    <a:pt x="1746434" y="318642"/>
                  </a:moveTo>
                  <a:lnTo>
                    <a:pt x="1778183" y="354057"/>
                  </a:lnTo>
                  <a:lnTo>
                    <a:pt x="1807964" y="390541"/>
                  </a:lnTo>
                  <a:lnTo>
                    <a:pt x="1835781" y="428028"/>
                  </a:lnTo>
                  <a:lnTo>
                    <a:pt x="1861635" y="466447"/>
                  </a:lnTo>
                  <a:lnTo>
                    <a:pt x="1885529" y="505732"/>
                  </a:lnTo>
                  <a:lnTo>
                    <a:pt x="1907463" y="545812"/>
                  </a:lnTo>
                  <a:lnTo>
                    <a:pt x="1927442" y="586621"/>
                  </a:lnTo>
                  <a:lnTo>
                    <a:pt x="1945467" y="628088"/>
                  </a:lnTo>
                  <a:lnTo>
                    <a:pt x="1961539" y="670146"/>
                  </a:lnTo>
                  <a:lnTo>
                    <a:pt x="1975662" y="712726"/>
                  </a:lnTo>
                  <a:lnTo>
                    <a:pt x="1987838" y="755760"/>
                  </a:lnTo>
                  <a:lnTo>
                    <a:pt x="1998068" y="799178"/>
                  </a:lnTo>
                  <a:lnTo>
                    <a:pt x="2006355" y="842913"/>
                  </a:lnTo>
                  <a:lnTo>
                    <a:pt x="2012701" y="886895"/>
                  </a:lnTo>
                  <a:lnTo>
                    <a:pt x="2017108" y="931057"/>
                  </a:lnTo>
                  <a:lnTo>
                    <a:pt x="2019579" y="975330"/>
                  </a:lnTo>
                  <a:lnTo>
                    <a:pt x="2020115" y="1019645"/>
                  </a:lnTo>
                  <a:lnTo>
                    <a:pt x="2018719" y="1063933"/>
                  </a:lnTo>
                  <a:lnTo>
                    <a:pt x="2015393" y="1108126"/>
                  </a:lnTo>
                  <a:lnTo>
                    <a:pt x="2010139" y="1152156"/>
                  </a:lnTo>
                  <a:lnTo>
                    <a:pt x="2002959" y="1195954"/>
                  </a:lnTo>
                  <a:lnTo>
                    <a:pt x="1993856" y="1239452"/>
                  </a:lnTo>
                  <a:lnTo>
                    <a:pt x="1982832" y="1282580"/>
                  </a:lnTo>
                  <a:lnTo>
                    <a:pt x="1969889" y="1325271"/>
                  </a:lnTo>
                  <a:lnTo>
                    <a:pt x="1955028" y="1367455"/>
                  </a:lnTo>
                  <a:lnTo>
                    <a:pt x="1938253" y="1409065"/>
                  </a:lnTo>
                  <a:lnTo>
                    <a:pt x="1919566" y="1450031"/>
                  </a:lnTo>
                  <a:lnTo>
                    <a:pt x="1898968" y="1490286"/>
                  </a:lnTo>
                  <a:lnTo>
                    <a:pt x="1876461" y="1529760"/>
                  </a:lnTo>
                  <a:lnTo>
                    <a:pt x="1852049" y="1568385"/>
                  </a:lnTo>
                  <a:lnTo>
                    <a:pt x="1825733" y="1606092"/>
                  </a:lnTo>
                  <a:lnTo>
                    <a:pt x="1797516" y="1642814"/>
                  </a:lnTo>
                  <a:lnTo>
                    <a:pt x="1767399" y="1678481"/>
                  </a:lnTo>
                  <a:lnTo>
                    <a:pt x="1735385" y="1713024"/>
                  </a:lnTo>
                  <a:lnTo>
                    <a:pt x="1701476" y="1746377"/>
                  </a:lnTo>
                  <a:lnTo>
                    <a:pt x="1666061" y="1778126"/>
                  </a:lnTo>
                  <a:lnTo>
                    <a:pt x="1629577" y="1807909"/>
                  </a:lnTo>
                  <a:lnTo>
                    <a:pt x="1592091" y="1835727"/>
                  </a:lnTo>
                  <a:lnTo>
                    <a:pt x="1553671" y="1861583"/>
                  </a:lnTo>
                  <a:lnTo>
                    <a:pt x="1514386" y="1885479"/>
                  </a:lnTo>
                  <a:lnTo>
                    <a:pt x="1474306" y="1907416"/>
                  </a:lnTo>
                  <a:lnTo>
                    <a:pt x="1433497" y="1927398"/>
                  </a:lnTo>
                  <a:lnTo>
                    <a:pt x="1392030" y="1945426"/>
                  </a:lnTo>
                  <a:lnTo>
                    <a:pt x="1349972" y="1961503"/>
                  </a:lnTo>
                  <a:lnTo>
                    <a:pt x="1307392" y="1975630"/>
                  </a:lnTo>
                  <a:lnTo>
                    <a:pt x="1264358" y="1987810"/>
                  </a:lnTo>
                  <a:lnTo>
                    <a:pt x="1220940" y="1998045"/>
                  </a:lnTo>
                  <a:lnTo>
                    <a:pt x="1177205" y="2006337"/>
                  </a:lnTo>
                  <a:lnTo>
                    <a:pt x="1133223" y="2012688"/>
                  </a:lnTo>
                  <a:lnTo>
                    <a:pt x="1089061" y="2017101"/>
                  </a:lnTo>
                  <a:lnTo>
                    <a:pt x="1044788" y="2019577"/>
                  </a:lnTo>
                  <a:lnTo>
                    <a:pt x="1000473" y="2020119"/>
                  </a:lnTo>
                  <a:lnTo>
                    <a:pt x="956185" y="2018728"/>
                  </a:lnTo>
                  <a:lnTo>
                    <a:pt x="911992" y="2015407"/>
                  </a:lnTo>
                  <a:lnTo>
                    <a:pt x="867962" y="2010159"/>
                  </a:lnTo>
                  <a:lnTo>
                    <a:pt x="824164" y="2002985"/>
                  </a:lnTo>
                  <a:lnTo>
                    <a:pt x="780666" y="1993887"/>
                  </a:lnTo>
                  <a:lnTo>
                    <a:pt x="737538" y="1982867"/>
                  </a:lnTo>
                  <a:lnTo>
                    <a:pt x="694847" y="1969929"/>
                  </a:lnTo>
                  <a:lnTo>
                    <a:pt x="652663" y="1955073"/>
                  </a:lnTo>
                  <a:lnTo>
                    <a:pt x="611053" y="1938302"/>
                  </a:lnTo>
                  <a:lnTo>
                    <a:pt x="570087" y="1919619"/>
                  </a:lnTo>
                  <a:lnTo>
                    <a:pt x="529832" y="1899024"/>
                  </a:lnTo>
                  <a:lnTo>
                    <a:pt x="490358" y="1876522"/>
                  </a:lnTo>
                  <a:lnTo>
                    <a:pt x="451733" y="1852112"/>
                  </a:lnTo>
                  <a:lnTo>
                    <a:pt x="414026" y="1825799"/>
                  </a:lnTo>
                  <a:lnTo>
                    <a:pt x="377304" y="1797583"/>
                  </a:lnTo>
                  <a:lnTo>
                    <a:pt x="341637" y="1767468"/>
                  </a:lnTo>
                  <a:lnTo>
                    <a:pt x="307094" y="1735454"/>
                  </a:lnTo>
                  <a:lnTo>
                    <a:pt x="273742" y="1701545"/>
                  </a:lnTo>
                  <a:lnTo>
                    <a:pt x="241992" y="1666131"/>
                  </a:lnTo>
                  <a:lnTo>
                    <a:pt x="212209" y="1629646"/>
                  </a:lnTo>
                  <a:lnTo>
                    <a:pt x="184391" y="1592158"/>
                  </a:lnTo>
                  <a:lnTo>
                    <a:pt x="158535" y="1553736"/>
                  </a:lnTo>
                  <a:lnTo>
                    <a:pt x="134639" y="1514449"/>
                  </a:lnTo>
                  <a:lnTo>
                    <a:pt x="112702" y="1474366"/>
                  </a:lnTo>
                  <a:lnTo>
                    <a:pt x="92720" y="1433554"/>
                  </a:lnTo>
                  <a:lnTo>
                    <a:pt x="74692" y="1392083"/>
                  </a:lnTo>
                  <a:lnTo>
                    <a:pt x="58615" y="1350021"/>
                  </a:lnTo>
                  <a:lnTo>
                    <a:pt x="44488" y="1307437"/>
                  </a:lnTo>
                  <a:lnTo>
                    <a:pt x="32308" y="1264399"/>
                  </a:lnTo>
                  <a:lnTo>
                    <a:pt x="22073" y="1220975"/>
                  </a:lnTo>
                  <a:lnTo>
                    <a:pt x="13781" y="1177236"/>
                  </a:lnTo>
                  <a:lnTo>
                    <a:pt x="7430" y="1133248"/>
                  </a:lnTo>
                  <a:lnTo>
                    <a:pt x="3017" y="1089081"/>
                  </a:lnTo>
                  <a:lnTo>
                    <a:pt x="541" y="1044803"/>
                  </a:lnTo>
                  <a:lnTo>
                    <a:pt x="0" y="1000483"/>
                  </a:lnTo>
                  <a:lnTo>
                    <a:pt x="1390" y="956189"/>
                  </a:lnTo>
                  <a:lnTo>
                    <a:pt x="4711" y="911990"/>
                  </a:lnTo>
                  <a:lnTo>
                    <a:pt x="9959" y="867955"/>
                  </a:lnTo>
                  <a:lnTo>
                    <a:pt x="17133" y="824151"/>
                  </a:lnTo>
                  <a:lnTo>
                    <a:pt x="26231" y="780649"/>
                  </a:lnTo>
                  <a:lnTo>
                    <a:pt x="37251" y="737515"/>
                  </a:lnTo>
                  <a:lnTo>
                    <a:pt x="50189" y="694820"/>
                  </a:lnTo>
                  <a:lnTo>
                    <a:pt x="65045" y="652631"/>
                  </a:lnTo>
                  <a:lnTo>
                    <a:pt x="81816" y="611017"/>
                  </a:lnTo>
                  <a:lnTo>
                    <a:pt x="100499" y="570047"/>
                  </a:lnTo>
                  <a:lnTo>
                    <a:pt x="121094" y="529789"/>
                  </a:lnTo>
                  <a:lnTo>
                    <a:pt x="143596" y="490311"/>
                  </a:lnTo>
                  <a:lnTo>
                    <a:pt x="168006" y="451683"/>
                  </a:lnTo>
                  <a:lnTo>
                    <a:pt x="194319" y="413973"/>
                  </a:lnTo>
                  <a:lnTo>
                    <a:pt x="222535" y="377250"/>
                  </a:lnTo>
                  <a:lnTo>
                    <a:pt x="252650" y="341581"/>
                  </a:lnTo>
                  <a:lnTo>
                    <a:pt x="284664" y="307037"/>
                  </a:lnTo>
                  <a:lnTo>
                    <a:pt x="318573" y="273685"/>
                  </a:lnTo>
                  <a:lnTo>
                    <a:pt x="356822" y="239575"/>
                  </a:lnTo>
                  <a:lnTo>
                    <a:pt x="396580" y="207577"/>
                  </a:lnTo>
                  <a:lnTo>
                    <a:pt x="437758" y="177726"/>
                  </a:lnTo>
                  <a:lnTo>
                    <a:pt x="480267" y="150059"/>
                  </a:lnTo>
                  <a:lnTo>
                    <a:pt x="524016" y="124610"/>
                  </a:lnTo>
                  <a:lnTo>
                    <a:pt x="568917" y="101416"/>
                  </a:lnTo>
                  <a:lnTo>
                    <a:pt x="614880" y="80511"/>
                  </a:lnTo>
                  <a:lnTo>
                    <a:pt x="661815" y="61933"/>
                  </a:lnTo>
                  <a:lnTo>
                    <a:pt x="709634" y="45715"/>
                  </a:lnTo>
                  <a:lnTo>
                    <a:pt x="758247" y="31895"/>
                  </a:lnTo>
                  <a:lnTo>
                    <a:pt x="807563" y="20508"/>
                  </a:lnTo>
                  <a:lnTo>
                    <a:pt x="857495" y="11589"/>
                  </a:lnTo>
                  <a:lnTo>
                    <a:pt x="907953" y="5174"/>
                  </a:lnTo>
                  <a:lnTo>
                    <a:pt x="958847" y="1299"/>
                  </a:lnTo>
                  <a:lnTo>
                    <a:pt x="1010088" y="0"/>
                  </a:lnTo>
                  <a:lnTo>
                    <a:pt x="1010088" y="505078"/>
                  </a:lnTo>
                  <a:lnTo>
                    <a:pt x="961434" y="507390"/>
                  </a:lnTo>
                  <a:lnTo>
                    <a:pt x="914091" y="514183"/>
                  </a:lnTo>
                  <a:lnTo>
                    <a:pt x="868271" y="525246"/>
                  </a:lnTo>
                  <a:lnTo>
                    <a:pt x="824184" y="540368"/>
                  </a:lnTo>
                  <a:lnTo>
                    <a:pt x="782042" y="559337"/>
                  </a:lnTo>
                  <a:lnTo>
                    <a:pt x="742057" y="581942"/>
                  </a:lnTo>
                  <a:lnTo>
                    <a:pt x="704440" y="607970"/>
                  </a:lnTo>
                  <a:lnTo>
                    <a:pt x="669402" y="637211"/>
                  </a:lnTo>
                  <a:lnTo>
                    <a:pt x="637154" y="669453"/>
                  </a:lnTo>
                  <a:lnTo>
                    <a:pt x="607909" y="704484"/>
                  </a:lnTo>
                  <a:lnTo>
                    <a:pt x="581877" y="742093"/>
                  </a:lnTo>
                  <a:lnTo>
                    <a:pt x="559270" y="782067"/>
                  </a:lnTo>
                  <a:lnTo>
                    <a:pt x="540300" y="824197"/>
                  </a:lnTo>
                  <a:lnTo>
                    <a:pt x="525177" y="868270"/>
                  </a:lnTo>
                  <a:lnTo>
                    <a:pt x="514113" y="914074"/>
                  </a:lnTo>
                  <a:lnTo>
                    <a:pt x="507320" y="961398"/>
                  </a:lnTo>
                  <a:lnTo>
                    <a:pt x="505009" y="1010030"/>
                  </a:lnTo>
                  <a:lnTo>
                    <a:pt x="507320" y="1058684"/>
                  </a:lnTo>
                  <a:lnTo>
                    <a:pt x="514113" y="1106027"/>
                  </a:lnTo>
                  <a:lnTo>
                    <a:pt x="525177" y="1151847"/>
                  </a:lnTo>
                  <a:lnTo>
                    <a:pt x="540300" y="1195934"/>
                  </a:lnTo>
                  <a:lnTo>
                    <a:pt x="559270" y="1238076"/>
                  </a:lnTo>
                  <a:lnTo>
                    <a:pt x="581877" y="1278061"/>
                  </a:lnTo>
                  <a:lnTo>
                    <a:pt x="607909" y="1315678"/>
                  </a:lnTo>
                  <a:lnTo>
                    <a:pt x="637154" y="1350716"/>
                  </a:lnTo>
                  <a:lnTo>
                    <a:pt x="669402" y="1382964"/>
                  </a:lnTo>
                  <a:lnTo>
                    <a:pt x="704440" y="1412209"/>
                  </a:lnTo>
                  <a:lnTo>
                    <a:pt x="742057" y="1438241"/>
                  </a:lnTo>
                  <a:lnTo>
                    <a:pt x="782042" y="1460848"/>
                  </a:lnTo>
                  <a:lnTo>
                    <a:pt x="824184" y="1479818"/>
                  </a:lnTo>
                  <a:lnTo>
                    <a:pt x="868271" y="1494941"/>
                  </a:lnTo>
                  <a:lnTo>
                    <a:pt x="914091" y="1506005"/>
                  </a:lnTo>
                  <a:lnTo>
                    <a:pt x="961434" y="1512798"/>
                  </a:lnTo>
                  <a:lnTo>
                    <a:pt x="1010088" y="1515110"/>
                  </a:lnTo>
                  <a:lnTo>
                    <a:pt x="1058720" y="1512798"/>
                  </a:lnTo>
                  <a:lnTo>
                    <a:pt x="1106044" y="1506005"/>
                  </a:lnTo>
                  <a:lnTo>
                    <a:pt x="1151848" y="1494941"/>
                  </a:lnTo>
                  <a:lnTo>
                    <a:pt x="1195921" y="1479818"/>
                  </a:lnTo>
                  <a:lnTo>
                    <a:pt x="1238051" y="1460848"/>
                  </a:lnTo>
                  <a:lnTo>
                    <a:pt x="1278026" y="1438241"/>
                  </a:lnTo>
                  <a:lnTo>
                    <a:pt x="1315634" y="1412209"/>
                  </a:lnTo>
                  <a:lnTo>
                    <a:pt x="1350665" y="1382964"/>
                  </a:lnTo>
                  <a:lnTo>
                    <a:pt x="1382907" y="1350716"/>
                  </a:lnTo>
                  <a:lnTo>
                    <a:pt x="1412148" y="1315678"/>
                  </a:lnTo>
                  <a:lnTo>
                    <a:pt x="1438176" y="1278061"/>
                  </a:lnTo>
                  <a:lnTo>
                    <a:pt x="1460781" y="1238076"/>
                  </a:lnTo>
                  <a:lnTo>
                    <a:pt x="1479750" y="1195934"/>
                  </a:lnTo>
                  <a:lnTo>
                    <a:pt x="1494872" y="1151847"/>
                  </a:lnTo>
                  <a:lnTo>
                    <a:pt x="1505935" y="1106027"/>
                  </a:lnTo>
                  <a:lnTo>
                    <a:pt x="1512728" y="1058684"/>
                  </a:lnTo>
                  <a:lnTo>
                    <a:pt x="1515040" y="1010030"/>
                  </a:lnTo>
                  <a:lnTo>
                    <a:pt x="1512767" y="962151"/>
                  </a:lnTo>
                  <a:lnTo>
                    <a:pt x="1506026" y="915011"/>
                  </a:lnTo>
                  <a:lnTo>
                    <a:pt x="1494934" y="868906"/>
                  </a:lnTo>
                  <a:lnTo>
                    <a:pt x="1479607" y="824134"/>
                  </a:lnTo>
                  <a:lnTo>
                    <a:pt x="1460159" y="780994"/>
                  </a:lnTo>
                  <a:lnTo>
                    <a:pt x="1436708" y="739782"/>
                  </a:lnTo>
                  <a:lnTo>
                    <a:pt x="1409370" y="700797"/>
                  </a:lnTo>
                  <a:lnTo>
                    <a:pt x="1378261" y="664337"/>
                  </a:lnTo>
                  <a:lnTo>
                    <a:pt x="1746434" y="31864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67799" y="2459761"/>
              <a:ext cx="631190" cy="791210"/>
            </a:xfrm>
            <a:custGeom>
              <a:avLst/>
              <a:gdLst/>
              <a:ahLst/>
              <a:cxnLst/>
              <a:rect l="l" t="t" r="r" b="b"/>
              <a:pathLst>
                <a:path w="631189" h="791210">
                  <a:moveTo>
                    <a:pt x="512800" y="301371"/>
                  </a:moveTo>
                  <a:lnTo>
                    <a:pt x="507123" y="251358"/>
                  </a:lnTo>
                  <a:lnTo>
                    <a:pt x="490943" y="205486"/>
                  </a:lnTo>
                  <a:lnTo>
                    <a:pt x="489661" y="203454"/>
                  </a:lnTo>
                  <a:lnTo>
                    <a:pt x="489661" y="301371"/>
                  </a:lnTo>
                  <a:lnTo>
                    <a:pt x="484619" y="345833"/>
                  </a:lnTo>
                  <a:lnTo>
                    <a:pt x="470255" y="386702"/>
                  </a:lnTo>
                  <a:lnTo>
                    <a:pt x="447662" y="422795"/>
                  </a:lnTo>
                  <a:lnTo>
                    <a:pt x="417957" y="452920"/>
                  </a:lnTo>
                  <a:lnTo>
                    <a:pt x="382231" y="475907"/>
                  </a:lnTo>
                  <a:lnTo>
                    <a:pt x="341617" y="490562"/>
                  </a:lnTo>
                  <a:lnTo>
                    <a:pt x="297205" y="495719"/>
                  </a:lnTo>
                  <a:lnTo>
                    <a:pt x="253187" y="490562"/>
                  </a:lnTo>
                  <a:lnTo>
                    <a:pt x="212712" y="475907"/>
                  </a:lnTo>
                  <a:lnTo>
                    <a:pt x="176974" y="452920"/>
                  </a:lnTo>
                  <a:lnTo>
                    <a:pt x="147142" y="422795"/>
                  </a:lnTo>
                  <a:lnTo>
                    <a:pt x="124371" y="386702"/>
                  </a:lnTo>
                  <a:lnTo>
                    <a:pt x="109855" y="345833"/>
                  </a:lnTo>
                  <a:lnTo>
                    <a:pt x="104762" y="301371"/>
                  </a:lnTo>
                  <a:lnTo>
                    <a:pt x="109855" y="256908"/>
                  </a:lnTo>
                  <a:lnTo>
                    <a:pt x="124371" y="216039"/>
                  </a:lnTo>
                  <a:lnTo>
                    <a:pt x="147142" y="179946"/>
                  </a:lnTo>
                  <a:lnTo>
                    <a:pt x="176974" y="149821"/>
                  </a:lnTo>
                  <a:lnTo>
                    <a:pt x="212712" y="126822"/>
                  </a:lnTo>
                  <a:lnTo>
                    <a:pt x="253187" y="112166"/>
                  </a:lnTo>
                  <a:lnTo>
                    <a:pt x="297205" y="107010"/>
                  </a:lnTo>
                  <a:lnTo>
                    <a:pt x="341617" y="112166"/>
                  </a:lnTo>
                  <a:lnTo>
                    <a:pt x="382231" y="126822"/>
                  </a:lnTo>
                  <a:lnTo>
                    <a:pt x="417957" y="149821"/>
                  </a:lnTo>
                  <a:lnTo>
                    <a:pt x="447662" y="179946"/>
                  </a:lnTo>
                  <a:lnTo>
                    <a:pt x="470255" y="216039"/>
                  </a:lnTo>
                  <a:lnTo>
                    <a:pt x="484619" y="256908"/>
                  </a:lnTo>
                  <a:lnTo>
                    <a:pt x="489661" y="301371"/>
                  </a:lnTo>
                  <a:lnTo>
                    <a:pt x="489661" y="203454"/>
                  </a:lnTo>
                  <a:lnTo>
                    <a:pt x="465531" y="165061"/>
                  </a:lnTo>
                  <a:lnTo>
                    <a:pt x="432181" y="131381"/>
                  </a:lnTo>
                  <a:lnTo>
                    <a:pt x="394169" y="107010"/>
                  </a:lnTo>
                  <a:lnTo>
                    <a:pt x="346735" y="89382"/>
                  </a:lnTo>
                  <a:lnTo>
                    <a:pt x="297205" y="83654"/>
                  </a:lnTo>
                  <a:lnTo>
                    <a:pt x="248069" y="89382"/>
                  </a:lnTo>
                  <a:lnTo>
                    <a:pt x="202806" y="105727"/>
                  </a:lnTo>
                  <a:lnTo>
                    <a:pt x="162750" y="131381"/>
                  </a:lnTo>
                  <a:lnTo>
                    <a:pt x="129273" y="165061"/>
                  </a:lnTo>
                  <a:lnTo>
                    <a:pt x="103695" y="205486"/>
                  </a:lnTo>
                  <a:lnTo>
                    <a:pt x="87363" y="251358"/>
                  </a:lnTo>
                  <a:lnTo>
                    <a:pt x="81610" y="301371"/>
                  </a:lnTo>
                  <a:lnTo>
                    <a:pt x="87363" y="351002"/>
                  </a:lnTo>
                  <a:lnTo>
                    <a:pt x="103695" y="396709"/>
                  </a:lnTo>
                  <a:lnTo>
                    <a:pt x="129273" y="437159"/>
                  </a:lnTo>
                  <a:lnTo>
                    <a:pt x="162750" y="470966"/>
                  </a:lnTo>
                  <a:lnTo>
                    <a:pt x="202806" y="496798"/>
                  </a:lnTo>
                  <a:lnTo>
                    <a:pt x="248069" y="513295"/>
                  </a:lnTo>
                  <a:lnTo>
                    <a:pt x="297205" y="519099"/>
                  </a:lnTo>
                  <a:lnTo>
                    <a:pt x="346735" y="513295"/>
                  </a:lnTo>
                  <a:lnTo>
                    <a:pt x="392150" y="496798"/>
                  </a:lnTo>
                  <a:lnTo>
                    <a:pt x="432181" y="470966"/>
                  </a:lnTo>
                  <a:lnTo>
                    <a:pt x="465531" y="437159"/>
                  </a:lnTo>
                  <a:lnTo>
                    <a:pt x="490943" y="396709"/>
                  </a:lnTo>
                  <a:lnTo>
                    <a:pt x="507123" y="351002"/>
                  </a:lnTo>
                  <a:lnTo>
                    <a:pt x="512800" y="301371"/>
                  </a:lnTo>
                  <a:close/>
                </a:path>
                <a:path w="631189" h="791210">
                  <a:moveTo>
                    <a:pt x="630936" y="427609"/>
                  </a:moveTo>
                  <a:lnTo>
                    <a:pt x="613905" y="378879"/>
                  </a:lnTo>
                  <a:lnTo>
                    <a:pt x="613905" y="448983"/>
                  </a:lnTo>
                  <a:lnTo>
                    <a:pt x="573709" y="448983"/>
                  </a:lnTo>
                  <a:lnTo>
                    <a:pt x="571271" y="451446"/>
                  </a:lnTo>
                  <a:lnTo>
                    <a:pt x="568833" y="452678"/>
                  </a:lnTo>
                  <a:lnTo>
                    <a:pt x="566407" y="455129"/>
                  </a:lnTo>
                  <a:lnTo>
                    <a:pt x="565188" y="458825"/>
                  </a:lnTo>
                  <a:lnTo>
                    <a:pt x="565188" y="461276"/>
                  </a:lnTo>
                  <a:lnTo>
                    <a:pt x="566331" y="482180"/>
                  </a:lnTo>
                  <a:lnTo>
                    <a:pt x="566407" y="605193"/>
                  </a:lnTo>
                  <a:lnTo>
                    <a:pt x="562559" y="624293"/>
                  </a:lnTo>
                  <a:lnTo>
                    <a:pt x="552094" y="639940"/>
                  </a:lnTo>
                  <a:lnTo>
                    <a:pt x="536600" y="650519"/>
                  </a:lnTo>
                  <a:lnTo>
                    <a:pt x="517690" y="654392"/>
                  </a:lnTo>
                  <a:lnTo>
                    <a:pt x="425107" y="654392"/>
                  </a:lnTo>
                  <a:lnTo>
                    <a:pt x="420230" y="660552"/>
                  </a:lnTo>
                  <a:lnTo>
                    <a:pt x="420230" y="767562"/>
                  </a:lnTo>
                  <a:lnTo>
                    <a:pt x="135204" y="767562"/>
                  </a:lnTo>
                  <a:lnTo>
                    <a:pt x="135204" y="589203"/>
                  </a:lnTo>
                  <a:lnTo>
                    <a:pt x="58470" y="435444"/>
                  </a:lnTo>
                  <a:lnTo>
                    <a:pt x="43002" y="400253"/>
                  </a:lnTo>
                  <a:lnTo>
                    <a:pt x="31521" y="363321"/>
                  </a:lnTo>
                  <a:lnTo>
                    <a:pt x="24384" y="325247"/>
                  </a:lnTo>
                  <a:lnTo>
                    <a:pt x="21932" y="286600"/>
                  </a:lnTo>
                  <a:lnTo>
                    <a:pt x="26314" y="237756"/>
                  </a:lnTo>
                  <a:lnTo>
                    <a:pt x="38925" y="191782"/>
                  </a:lnTo>
                  <a:lnTo>
                    <a:pt x="58966" y="149428"/>
                  </a:lnTo>
                  <a:lnTo>
                    <a:pt x="85661" y="111493"/>
                  </a:lnTo>
                  <a:lnTo>
                    <a:pt x="118211" y="78714"/>
                  </a:lnTo>
                  <a:lnTo>
                    <a:pt x="155829" y="51892"/>
                  </a:lnTo>
                  <a:lnTo>
                    <a:pt x="197713" y="31775"/>
                  </a:lnTo>
                  <a:lnTo>
                    <a:pt x="243078" y="19138"/>
                  </a:lnTo>
                  <a:lnTo>
                    <a:pt x="291122" y="14757"/>
                  </a:lnTo>
                  <a:lnTo>
                    <a:pt x="335127" y="18211"/>
                  </a:lnTo>
                  <a:lnTo>
                    <a:pt x="377304" y="28600"/>
                  </a:lnTo>
                  <a:lnTo>
                    <a:pt x="417195" y="45897"/>
                  </a:lnTo>
                  <a:lnTo>
                    <a:pt x="454342" y="70104"/>
                  </a:lnTo>
                  <a:lnTo>
                    <a:pt x="499567" y="113703"/>
                  </a:lnTo>
                  <a:lnTo>
                    <a:pt x="536676" y="176428"/>
                  </a:lnTo>
                  <a:lnTo>
                    <a:pt x="549656" y="212966"/>
                  </a:lnTo>
                  <a:lnTo>
                    <a:pt x="560311" y="286600"/>
                  </a:lnTo>
                  <a:lnTo>
                    <a:pt x="561530" y="298919"/>
                  </a:lnTo>
                  <a:lnTo>
                    <a:pt x="561530" y="301371"/>
                  </a:lnTo>
                  <a:lnTo>
                    <a:pt x="613905" y="448983"/>
                  </a:lnTo>
                  <a:lnTo>
                    <a:pt x="613905" y="378879"/>
                  </a:lnTo>
                  <a:lnTo>
                    <a:pt x="584669" y="295224"/>
                  </a:lnTo>
                  <a:lnTo>
                    <a:pt x="583463" y="286600"/>
                  </a:lnTo>
                  <a:lnTo>
                    <a:pt x="580694" y="246951"/>
                  </a:lnTo>
                  <a:lnTo>
                    <a:pt x="572338" y="207416"/>
                  </a:lnTo>
                  <a:lnTo>
                    <a:pt x="558279" y="168109"/>
                  </a:lnTo>
                  <a:lnTo>
                    <a:pt x="538391" y="129146"/>
                  </a:lnTo>
                  <a:lnTo>
                    <a:pt x="495287" y="75184"/>
                  </a:lnTo>
                  <a:lnTo>
                    <a:pt x="427634" y="25831"/>
                  </a:lnTo>
                  <a:lnTo>
                    <a:pt x="401713" y="14757"/>
                  </a:lnTo>
                  <a:lnTo>
                    <a:pt x="384454" y="7378"/>
                  </a:lnTo>
                  <a:lnTo>
                    <a:pt x="353987" y="0"/>
                  </a:lnTo>
                  <a:lnTo>
                    <a:pt x="229463" y="0"/>
                  </a:lnTo>
                  <a:lnTo>
                    <a:pt x="157340" y="25196"/>
                  </a:lnTo>
                  <a:lnTo>
                    <a:pt x="119189" y="48983"/>
                  </a:lnTo>
                  <a:lnTo>
                    <a:pt x="85267" y="78257"/>
                  </a:lnTo>
                  <a:lnTo>
                    <a:pt x="56172" y="112445"/>
                  </a:lnTo>
                  <a:lnTo>
                    <a:pt x="32499" y="150952"/>
                  </a:lnTo>
                  <a:lnTo>
                    <a:pt x="14846" y="193205"/>
                  </a:lnTo>
                  <a:lnTo>
                    <a:pt x="3810" y="238620"/>
                  </a:lnTo>
                  <a:lnTo>
                    <a:pt x="0" y="286600"/>
                  </a:lnTo>
                  <a:lnTo>
                    <a:pt x="2311" y="328015"/>
                  </a:lnTo>
                  <a:lnTo>
                    <a:pt x="9296" y="368871"/>
                  </a:lnTo>
                  <a:lnTo>
                    <a:pt x="21069" y="408559"/>
                  </a:lnTo>
                  <a:lnTo>
                    <a:pt x="37769" y="446506"/>
                  </a:lnTo>
                  <a:lnTo>
                    <a:pt x="112064" y="595350"/>
                  </a:lnTo>
                  <a:lnTo>
                    <a:pt x="112064" y="784783"/>
                  </a:lnTo>
                  <a:lnTo>
                    <a:pt x="116941" y="790930"/>
                  </a:lnTo>
                  <a:lnTo>
                    <a:pt x="438505" y="790930"/>
                  </a:lnTo>
                  <a:lnTo>
                    <a:pt x="443382" y="784783"/>
                  </a:lnTo>
                  <a:lnTo>
                    <a:pt x="443382" y="767562"/>
                  </a:lnTo>
                  <a:lnTo>
                    <a:pt x="443382" y="677773"/>
                  </a:lnTo>
                  <a:lnTo>
                    <a:pt x="517690" y="677773"/>
                  </a:lnTo>
                  <a:lnTo>
                    <a:pt x="545350" y="672134"/>
                  </a:lnTo>
                  <a:lnTo>
                    <a:pt x="568223" y="656704"/>
                  </a:lnTo>
                  <a:lnTo>
                    <a:pt x="583793" y="633653"/>
                  </a:lnTo>
                  <a:lnTo>
                    <a:pt x="589546" y="605193"/>
                  </a:lnTo>
                  <a:lnTo>
                    <a:pt x="589546" y="482180"/>
                  </a:lnTo>
                  <a:lnTo>
                    <a:pt x="588327" y="472351"/>
                  </a:lnTo>
                  <a:lnTo>
                    <a:pt x="621220" y="472351"/>
                  </a:lnTo>
                  <a:lnTo>
                    <a:pt x="628523" y="468655"/>
                  </a:lnTo>
                  <a:lnTo>
                    <a:pt x="630936" y="465607"/>
                  </a:lnTo>
                  <a:lnTo>
                    <a:pt x="630936" y="427609"/>
                  </a:lnTo>
                  <a:close/>
                </a:path>
              </a:pathLst>
            </a:custGeom>
            <a:solidFill>
              <a:srgbClr val="5858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13198" y="4089653"/>
              <a:ext cx="2143125" cy="1245235"/>
            </a:xfrm>
            <a:custGeom>
              <a:avLst/>
              <a:gdLst/>
              <a:ahLst/>
              <a:cxnLst/>
              <a:rect l="l" t="t" r="r" b="b"/>
              <a:pathLst>
                <a:path w="2143125" h="1245235">
                  <a:moveTo>
                    <a:pt x="1935226" y="0"/>
                  </a:moveTo>
                  <a:lnTo>
                    <a:pt x="207517" y="0"/>
                  </a:lnTo>
                  <a:lnTo>
                    <a:pt x="159953" y="5483"/>
                  </a:lnTo>
                  <a:lnTo>
                    <a:pt x="116280" y="21101"/>
                  </a:lnTo>
                  <a:lnTo>
                    <a:pt x="77749" y="45606"/>
                  </a:lnTo>
                  <a:lnTo>
                    <a:pt x="45606" y="77749"/>
                  </a:lnTo>
                  <a:lnTo>
                    <a:pt x="21101" y="116280"/>
                  </a:lnTo>
                  <a:lnTo>
                    <a:pt x="5483" y="159953"/>
                  </a:lnTo>
                  <a:lnTo>
                    <a:pt x="0" y="207518"/>
                  </a:lnTo>
                  <a:lnTo>
                    <a:pt x="0" y="1037590"/>
                  </a:lnTo>
                  <a:lnTo>
                    <a:pt x="5483" y="1085154"/>
                  </a:lnTo>
                  <a:lnTo>
                    <a:pt x="21101" y="1128827"/>
                  </a:lnTo>
                  <a:lnTo>
                    <a:pt x="45606" y="1167358"/>
                  </a:lnTo>
                  <a:lnTo>
                    <a:pt x="77749" y="1199501"/>
                  </a:lnTo>
                  <a:lnTo>
                    <a:pt x="116280" y="1224006"/>
                  </a:lnTo>
                  <a:lnTo>
                    <a:pt x="159953" y="1239624"/>
                  </a:lnTo>
                  <a:lnTo>
                    <a:pt x="207517" y="1245108"/>
                  </a:lnTo>
                  <a:lnTo>
                    <a:pt x="1935226" y="1245108"/>
                  </a:lnTo>
                  <a:lnTo>
                    <a:pt x="1982790" y="1239624"/>
                  </a:lnTo>
                  <a:lnTo>
                    <a:pt x="2026463" y="1224006"/>
                  </a:lnTo>
                  <a:lnTo>
                    <a:pt x="2064994" y="1199501"/>
                  </a:lnTo>
                  <a:lnTo>
                    <a:pt x="2097137" y="1167358"/>
                  </a:lnTo>
                  <a:lnTo>
                    <a:pt x="2121642" y="1128827"/>
                  </a:lnTo>
                  <a:lnTo>
                    <a:pt x="2137260" y="1085154"/>
                  </a:lnTo>
                  <a:lnTo>
                    <a:pt x="2142744" y="1037590"/>
                  </a:lnTo>
                  <a:lnTo>
                    <a:pt x="2142744" y="207518"/>
                  </a:lnTo>
                  <a:lnTo>
                    <a:pt x="2137260" y="159953"/>
                  </a:lnTo>
                  <a:lnTo>
                    <a:pt x="2121642" y="116280"/>
                  </a:lnTo>
                  <a:lnTo>
                    <a:pt x="2097137" y="77749"/>
                  </a:lnTo>
                  <a:lnTo>
                    <a:pt x="2064994" y="45606"/>
                  </a:lnTo>
                  <a:lnTo>
                    <a:pt x="2026463" y="21101"/>
                  </a:lnTo>
                  <a:lnTo>
                    <a:pt x="1982790" y="5483"/>
                  </a:lnTo>
                  <a:lnTo>
                    <a:pt x="1935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13198" y="4089653"/>
              <a:ext cx="2143125" cy="1245235"/>
            </a:xfrm>
            <a:custGeom>
              <a:avLst/>
              <a:gdLst/>
              <a:ahLst/>
              <a:cxnLst/>
              <a:rect l="l" t="t" r="r" b="b"/>
              <a:pathLst>
                <a:path w="2143125" h="1245235">
                  <a:moveTo>
                    <a:pt x="0" y="207518"/>
                  </a:moveTo>
                  <a:lnTo>
                    <a:pt x="5483" y="159953"/>
                  </a:lnTo>
                  <a:lnTo>
                    <a:pt x="21101" y="116280"/>
                  </a:lnTo>
                  <a:lnTo>
                    <a:pt x="45606" y="77749"/>
                  </a:lnTo>
                  <a:lnTo>
                    <a:pt x="77749" y="45606"/>
                  </a:lnTo>
                  <a:lnTo>
                    <a:pt x="116280" y="21101"/>
                  </a:lnTo>
                  <a:lnTo>
                    <a:pt x="159953" y="5483"/>
                  </a:lnTo>
                  <a:lnTo>
                    <a:pt x="207517" y="0"/>
                  </a:lnTo>
                  <a:lnTo>
                    <a:pt x="1935226" y="0"/>
                  </a:lnTo>
                  <a:lnTo>
                    <a:pt x="1982790" y="5483"/>
                  </a:lnTo>
                  <a:lnTo>
                    <a:pt x="2026463" y="21101"/>
                  </a:lnTo>
                  <a:lnTo>
                    <a:pt x="2064994" y="45606"/>
                  </a:lnTo>
                  <a:lnTo>
                    <a:pt x="2097137" y="77749"/>
                  </a:lnTo>
                  <a:lnTo>
                    <a:pt x="2121642" y="116280"/>
                  </a:lnTo>
                  <a:lnTo>
                    <a:pt x="2137260" y="159953"/>
                  </a:lnTo>
                  <a:lnTo>
                    <a:pt x="2142744" y="207518"/>
                  </a:lnTo>
                  <a:lnTo>
                    <a:pt x="2142744" y="1037590"/>
                  </a:lnTo>
                  <a:lnTo>
                    <a:pt x="2137260" y="1085154"/>
                  </a:lnTo>
                  <a:lnTo>
                    <a:pt x="2121642" y="1128827"/>
                  </a:lnTo>
                  <a:lnTo>
                    <a:pt x="2097137" y="1167358"/>
                  </a:lnTo>
                  <a:lnTo>
                    <a:pt x="2064994" y="1199501"/>
                  </a:lnTo>
                  <a:lnTo>
                    <a:pt x="2026463" y="1224006"/>
                  </a:lnTo>
                  <a:lnTo>
                    <a:pt x="1982790" y="1239624"/>
                  </a:lnTo>
                  <a:lnTo>
                    <a:pt x="1935226" y="1245108"/>
                  </a:lnTo>
                  <a:lnTo>
                    <a:pt x="207517" y="1245108"/>
                  </a:lnTo>
                  <a:lnTo>
                    <a:pt x="159953" y="1239624"/>
                  </a:lnTo>
                  <a:lnTo>
                    <a:pt x="116280" y="1224006"/>
                  </a:lnTo>
                  <a:lnTo>
                    <a:pt x="77749" y="1199501"/>
                  </a:lnTo>
                  <a:lnTo>
                    <a:pt x="45606" y="1167358"/>
                  </a:lnTo>
                  <a:lnTo>
                    <a:pt x="21101" y="1128827"/>
                  </a:lnTo>
                  <a:lnTo>
                    <a:pt x="5483" y="1085154"/>
                  </a:lnTo>
                  <a:lnTo>
                    <a:pt x="0" y="1037590"/>
                  </a:lnTo>
                  <a:lnTo>
                    <a:pt x="0" y="207518"/>
                  </a:lnTo>
                  <a:close/>
                </a:path>
              </a:pathLst>
            </a:custGeom>
            <a:ln w="285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99328" y="4262754"/>
            <a:ext cx="1747520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20000"/>
              </a:lnSpc>
              <a:spcBef>
                <a:spcPts val="100"/>
              </a:spcBef>
            </a:pPr>
            <a:r>
              <a:rPr sz="1200" b="1" spc="55" dirty="0">
                <a:solidFill>
                  <a:srgbClr val="404142"/>
                </a:solidFill>
                <a:latin typeface="Arial"/>
                <a:cs typeface="Arial"/>
              </a:rPr>
              <a:t>56%</a:t>
            </a:r>
            <a:r>
              <a:rPr sz="1200" b="1" spc="50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42"/>
                </a:solidFill>
                <a:latin typeface="Arial"/>
                <a:cs typeface="Arial"/>
              </a:rPr>
              <a:t>of</a:t>
            </a:r>
            <a:r>
              <a:rPr sz="1200" spc="-5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42"/>
                </a:solidFill>
                <a:latin typeface="Arial"/>
                <a:cs typeface="Arial"/>
              </a:rPr>
              <a:t>the</a:t>
            </a:r>
            <a:r>
              <a:rPr sz="1200" spc="30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04142"/>
                </a:solidFill>
                <a:latin typeface="Arial"/>
                <a:cs typeface="Arial"/>
              </a:rPr>
              <a:t>purchases </a:t>
            </a:r>
            <a:r>
              <a:rPr sz="1200" dirty="0">
                <a:solidFill>
                  <a:srgbClr val="404142"/>
                </a:solidFill>
                <a:latin typeface="Arial"/>
                <a:cs typeface="Arial"/>
              </a:rPr>
              <a:t>studied</a:t>
            </a:r>
            <a:r>
              <a:rPr sz="1200" spc="75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42"/>
                </a:solidFill>
                <a:latin typeface="Arial"/>
                <a:cs typeface="Arial"/>
              </a:rPr>
              <a:t>were</a:t>
            </a:r>
            <a:r>
              <a:rPr sz="1200" spc="70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04142"/>
                </a:solidFill>
                <a:latin typeface="Arial"/>
                <a:cs typeface="Arial"/>
              </a:rPr>
              <a:t>categorised as</a:t>
            </a:r>
            <a:r>
              <a:rPr sz="1200" spc="-65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404142"/>
                </a:solidFill>
                <a:latin typeface="Arial"/>
                <a:cs typeface="Arial"/>
              </a:rPr>
              <a:t>high</a:t>
            </a:r>
            <a:r>
              <a:rPr sz="1200" b="1" spc="-60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142"/>
                </a:solidFill>
                <a:latin typeface="Arial"/>
                <a:cs typeface="Arial"/>
              </a:rPr>
              <a:t>regret.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040826" y="4075366"/>
            <a:ext cx="3134995" cy="1273810"/>
            <a:chOff x="2040826" y="4075366"/>
            <a:chExt cx="3134995" cy="1273810"/>
          </a:xfrm>
        </p:grpSpPr>
        <p:sp>
          <p:nvSpPr>
            <p:cNvPr id="26" name="object 26"/>
            <p:cNvSpPr/>
            <p:nvPr/>
          </p:nvSpPr>
          <p:spPr>
            <a:xfrm>
              <a:off x="5067300" y="4392167"/>
              <a:ext cx="108585" cy="239395"/>
            </a:xfrm>
            <a:custGeom>
              <a:avLst/>
              <a:gdLst/>
              <a:ahLst/>
              <a:cxnLst/>
              <a:rect l="l" t="t" r="r" b="b"/>
              <a:pathLst>
                <a:path w="108585" h="239395">
                  <a:moveTo>
                    <a:pt x="108203" y="0"/>
                  </a:moveTo>
                  <a:lnTo>
                    <a:pt x="0" y="0"/>
                  </a:lnTo>
                  <a:lnTo>
                    <a:pt x="0" y="239267"/>
                  </a:lnTo>
                  <a:lnTo>
                    <a:pt x="108203" y="239267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1D8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55114" y="4089653"/>
              <a:ext cx="2345690" cy="1245235"/>
            </a:xfrm>
            <a:custGeom>
              <a:avLst/>
              <a:gdLst/>
              <a:ahLst/>
              <a:cxnLst/>
              <a:rect l="l" t="t" r="r" b="b"/>
              <a:pathLst>
                <a:path w="2345690" h="1245235">
                  <a:moveTo>
                    <a:pt x="2137918" y="0"/>
                  </a:moveTo>
                  <a:lnTo>
                    <a:pt x="207518" y="0"/>
                  </a:lnTo>
                  <a:lnTo>
                    <a:pt x="159953" y="5483"/>
                  </a:lnTo>
                  <a:lnTo>
                    <a:pt x="116280" y="21101"/>
                  </a:lnTo>
                  <a:lnTo>
                    <a:pt x="77749" y="45606"/>
                  </a:lnTo>
                  <a:lnTo>
                    <a:pt x="45606" y="77749"/>
                  </a:lnTo>
                  <a:lnTo>
                    <a:pt x="21101" y="116280"/>
                  </a:lnTo>
                  <a:lnTo>
                    <a:pt x="5483" y="159953"/>
                  </a:lnTo>
                  <a:lnTo>
                    <a:pt x="0" y="207518"/>
                  </a:lnTo>
                  <a:lnTo>
                    <a:pt x="0" y="1037590"/>
                  </a:lnTo>
                  <a:lnTo>
                    <a:pt x="5483" y="1085154"/>
                  </a:lnTo>
                  <a:lnTo>
                    <a:pt x="21101" y="1128827"/>
                  </a:lnTo>
                  <a:lnTo>
                    <a:pt x="45606" y="1167358"/>
                  </a:lnTo>
                  <a:lnTo>
                    <a:pt x="77749" y="1199501"/>
                  </a:lnTo>
                  <a:lnTo>
                    <a:pt x="116280" y="1224006"/>
                  </a:lnTo>
                  <a:lnTo>
                    <a:pt x="159953" y="1239624"/>
                  </a:lnTo>
                  <a:lnTo>
                    <a:pt x="207518" y="1245108"/>
                  </a:lnTo>
                  <a:lnTo>
                    <a:pt x="2137918" y="1245108"/>
                  </a:lnTo>
                  <a:lnTo>
                    <a:pt x="2185482" y="1239624"/>
                  </a:lnTo>
                  <a:lnTo>
                    <a:pt x="2229155" y="1224006"/>
                  </a:lnTo>
                  <a:lnTo>
                    <a:pt x="2267686" y="1199501"/>
                  </a:lnTo>
                  <a:lnTo>
                    <a:pt x="2299829" y="1167358"/>
                  </a:lnTo>
                  <a:lnTo>
                    <a:pt x="2324334" y="1128827"/>
                  </a:lnTo>
                  <a:lnTo>
                    <a:pt x="2339952" y="1085154"/>
                  </a:lnTo>
                  <a:lnTo>
                    <a:pt x="2345436" y="1037590"/>
                  </a:lnTo>
                  <a:lnTo>
                    <a:pt x="2345436" y="207518"/>
                  </a:lnTo>
                  <a:lnTo>
                    <a:pt x="2339952" y="159953"/>
                  </a:lnTo>
                  <a:lnTo>
                    <a:pt x="2324334" y="116280"/>
                  </a:lnTo>
                  <a:lnTo>
                    <a:pt x="2299829" y="77749"/>
                  </a:lnTo>
                  <a:lnTo>
                    <a:pt x="2267686" y="45606"/>
                  </a:lnTo>
                  <a:lnTo>
                    <a:pt x="2229155" y="21101"/>
                  </a:lnTo>
                  <a:lnTo>
                    <a:pt x="2185482" y="5483"/>
                  </a:lnTo>
                  <a:lnTo>
                    <a:pt x="21379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55114" y="4089653"/>
              <a:ext cx="2345690" cy="1245235"/>
            </a:xfrm>
            <a:custGeom>
              <a:avLst/>
              <a:gdLst/>
              <a:ahLst/>
              <a:cxnLst/>
              <a:rect l="l" t="t" r="r" b="b"/>
              <a:pathLst>
                <a:path w="2345690" h="1245235">
                  <a:moveTo>
                    <a:pt x="0" y="207518"/>
                  </a:moveTo>
                  <a:lnTo>
                    <a:pt x="5483" y="159953"/>
                  </a:lnTo>
                  <a:lnTo>
                    <a:pt x="21101" y="116280"/>
                  </a:lnTo>
                  <a:lnTo>
                    <a:pt x="45606" y="77749"/>
                  </a:lnTo>
                  <a:lnTo>
                    <a:pt x="77749" y="45606"/>
                  </a:lnTo>
                  <a:lnTo>
                    <a:pt x="116280" y="21101"/>
                  </a:lnTo>
                  <a:lnTo>
                    <a:pt x="159953" y="5483"/>
                  </a:lnTo>
                  <a:lnTo>
                    <a:pt x="207518" y="0"/>
                  </a:lnTo>
                  <a:lnTo>
                    <a:pt x="2137918" y="0"/>
                  </a:lnTo>
                  <a:lnTo>
                    <a:pt x="2185482" y="5483"/>
                  </a:lnTo>
                  <a:lnTo>
                    <a:pt x="2229155" y="21101"/>
                  </a:lnTo>
                  <a:lnTo>
                    <a:pt x="2267686" y="45606"/>
                  </a:lnTo>
                  <a:lnTo>
                    <a:pt x="2299829" y="77749"/>
                  </a:lnTo>
                  <a:lnTo>
                    <a:pt x="2324334" y="116280"/>
                  </a:lnTo>
                  <a:lnTo>
                    <a:pt x="2339952" y="159953"/>
                  </a:lnTo>
                  <a:lnTo>
                    <a:pt x="2345436" y="207518"/>
                  </a:lnTo>
                  <a:lnTo>
                    <a:pt x="2345436" y="1037590"/>
                  </a:lnTo>
                  <a:lnTo>
                    <a:pt x="2339952" y="1085154"/>
                  </a:lnTo>
                  <a:lnTo>
                    <a:pt x="2324334" y="1128827"/>
                  </a:lnTo>
                  <a:lnTo>
                    <a:pt x="2299829" y="1167358"/>
                  </a:lnTo>
                  <a:lnTo>
                    <a:pt x="2267686" y="1199501"/>
                  </a:lnTo>
                  <a:lnTo>
                    <a:pt x="2229155" y="1224006"/>
                  </a:lnTo>
                  <a:lnTo>
                    <a:pt x="2185482" y="1239624"/>
                  </a:lnTo>
                  <a:lnTo>
                    <a:pt x="2137918" y="1245108"/>
                  </a:lnTo>
                  <a:lnTo>
                    <a:pt x="207518" y="1245108"/>
                  </a:lnTo>
                  <a:lnTo>
                    <a:pt x="159953" y="1239624"/>
                  </a:lnTo>
                  <a:lnTo>
                    <a:pt x="116280" y="1224006"/>
                  </a:lnTo>
                  <a:lnTo>
                    <a:pt x="77749" y="1199501"/>
                  </a:lnTo>
                  <a:lnTo>
                    <a:pt x="45606" y="1167358"/>
                  </a:lnTo>
                  <a:lnTo>
                    <a:pt x="21101" y="1128827"/>
                  </a:lnTo>
                  <a:lnTo>
                    <a:pt x="5483" y="1085154"/>
                  </a:lnTo>
                  <a:lnTo>
                    <a:pt x="0" y="1037590"/>
                  </a:lnTo>
                  <a:lnTo>
                    <a:pt x="0" y="207518"/>
                  </a:lnTo>
                  <a:close/>
                </a:path>
              </a:pathLst>
            </a:custGeom>
            <a:ln w="285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431795" y="4140834"/>
            <a:ext cx="17653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20000"/>
              </a:lnSpc>
              <a:spcBef>
                <a:spcPts val="100"/>
              </a:spcBef>
            </a:pPr>
            <a:r>
              <a:rPr sz="1200" b="1" spc="55" dirty="0">
                <a:solidFill>
                  <a:srgbClr val="404142"/>
                </a:solidFill>
                <a:latin typeface="Arial"/>
                <a:cs typeface="Arial"/>
              </a:rPr>
              <a:t>73%</a:t>
            </a:r>
            <a:r>
              <a:rPr sz="1200" b="1" spc="5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42"/>
                </a:solidFill>
                <a:latin typeface="Arial"/>
                <a:cs typeface="Arial"/>
              </a:rPr>
              <a:t>of</a:t>
            </a:r>
            <a:r>
              <a:rPr sz="1200" spc="-40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142"/>
                </a:solidFill>
                <a:latin typeface="Arial"/>
                <a:cs typeface="Arial"/>
              </a:rPr>
              <a:t>tech purchasers </a:t>
            </a:r>
            <a:r>
              <a:rPr sz="1200" spc="50" dirty="0">
                <a:solidFill>
                  <a:srgbClr val="404142"/>
                </a:solidFill>
                <a:latin typeface="Arial"/>
                <a:cs typeface="Arial"/>
              </a:rPr>
              <a:t>who</a:t>
            </a:r>
            <a:r>
              <a:rPr sz="1200" spc="35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42"/>
                </a:solidFill>
                <a:latin typeface="Arial"/>
                <a:cs typeface="Arial"/>
              </a:rPr>
              <a:t>have</a:t>
            </a:r>
            <a:r>
              <a:rPr sz="1200" spc="30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42"/>
                </a:solidFill>
                <a:latin typeface="Arial"/>
                <a:cs typeface="Arial"/>
              </a:rPr>
              <a:t>bought</a:t>
            </a:r>
            <a:r>
              <a:rPr sz="1200" spc="20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42"/>
                </a:solidFill>
                <a:latin typeface="Arial"/>
                <a:cs typeface="Arial"/>
              </a:rPr>
              <a:t>but</a:t>
            </a:r>
            <a:r>
              <a:rPr sz="1200" spc="55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404142"/>
                </a:solidFill>
                <a:latin typeface="Arial"/>
                <a:cs typeface="Arial"/>
              </a:rPr>
              <a:t>not </a:t>
            </a:r>
            <a:r>
              <a:rPr sz="1200" b="1" spc="-10" dirty="0">
                <a:solidFill>
                  <a:srgbClr val="404142"/>
                </a:solidFill>
                <a:latin typeface="Arial"/>
                <a:cs typeface="Arial"/>
              </a:rPr>
              <a:t>implemented</a:t>
            </a:r>
            <a:r>
              <a:rPr sz="1200" b="1" spc="-5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404142"/>
                </a:solidFill>
                <a:latin typeface="Arial"/>
                <a:cs typeface="Arial"/>
              </a:rPr>
              <a:t>their </a:t>
            </a:r>
            <a:r>
              <a:rPr sz="1200" spc="-10" dirty="0">
                <a:solidFill>
                  <a:srgbClr val="404142"/>
                </a:solidFill>
                <a:latin typeface="Arial"/>
                <a:cs typeface="Arial"/>
              </a:rPr>
              <a:t>products/solutions </a:t>
            </a:r>
            <a:r>
              <a:rPr sz="1200" dirty="0">
                <a:solidFill>
                  <a:srgbClr val="404142"/>
                </a:solidFill>
                <a:latin typeface="Arial"/>
                <a:cs typeface="Arial"/>
              </a:rPr>
              <a:t>indicated</a:t>
            </a:r>
            <a:r>
              <a:rPr sz="1200" spc="-5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404142"/>
                </a:solidFill>
                <a:latin typeface="Arial"/>
                <a:cs typeface="Arial"/>
              </a:rPr>
              <a:t>high</a:t>
            </a:r>
            <a:r>
              <a:rPr sz="1200" b="1" spc="-20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142"/>
                </a:solidFill>
                <a:latin typeface="Arial"/>
                <a:cs typeface="Arial"/>
              </a:rPr>
              <a:t>regret.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813738" y="4075366"/>
            <a:ext cx="2112010" cy="1242060"/>
            <a:chOff x="7813738" y="4075366"/>
            <a:chExt cx="2112010" cy="1242060"/>
          </a:xfrm>
        </p:grpSpPr>
        <p:sp>
          <p:nvSpPr>
            <p:cNvPr id="31" name="object 31"/>
            <p:cNvSpPr/>
            <p:nvPr/>
          </p:nvSpPr>
          <p:spPr>
            <a:xfrm>
              <a:off x="7828026" y="4089653"/>
              <a:ext cx="2083435" cy="1213485"/>
            </a:xfrm>
            <a:custGeom>
              <a:avLst/>
              <a:gdLst/>
              <a:ahLst/>
              <a:cxnLst/>
              <a:rect l="l" t="t" r="r" b="b"/>
              <a:pathLst>
                <a:path w="2083434" h="1213485">
                  <a:moveTo>
                    <a:pt x="1881124" y="0"/>
                  </a:moveTo>
                  <a:lnTo>
                    <a:pt x="202183" y="0"/>
                  </a:lnTo>
                  <a:lnTo>
                    <a:pt x="155834" y="5341"/>
                  </a:lnTo>
                  <a:lnTo>
                    <a:pt x="113281" y="20555"/>
                  </a:lnTo>
                  <a:lnTo>
                    <a:pt x="75740" y="44427"/>
                  </a:lnTo>
                  <a:lnTo>
                    <a:pt x="44427" y="75740"/>
                  </a:lnTo>
                  <a:lnTo>
                    <a:pt x="20555" y="113281"/>
                  </a:lnTo>
                  <a:lnTo>
                    <a:pt x="5341" y="155834"/>
                  </a:lnTo>
                  <a:lnTo>
                    <a:pt x="0" y="202184"/>
                  </a:lnTo>
                  <a:lnTo>
                    <a:pt x="0" y="1010920"/>
                  </a:lnTo>
                  <a:lnTo>
                    <a:pt x="5341" y="1057269"/>
                  </a:lnTo>
                  <a:lnTo>
                    <a:pt x="20555" y="1099822"/>
                  </a:lnTo>
                  <a:lnTo>
                    <a:pt x="44427" y="1137363"/>
                  </a:lnTo>
                  <a:lnTo>
                    <a:pt x="75740" y="1168676"/>
                  </a:lnTo>
                  <a:lnTo>
                    <a:pt x="113281" y="1192548"/>
                  </a:lnTo>
                  <a:lnTo>
                    <a:pt x="155834" y="1207762"/>
                  </a:lnTo>
                  <a:lnTo>
                    <a:pt x="202183" y="1213104"/>
                  </a:lnTo>
                  <a:lnTo>
                    <a:pt x="1881124" y="1213104"/>
                  </a:lnTo>
                  <a:lnTo>
                    <a:pt x="1927473" y="1207762"/>
                  </a:lnTo>
                  <a:lnTo>
                    <a:pt x="1970026" y="1192548"/>
                  </a:lnTo>
                  <a:lnTo>
                    <a:pt x="2007567" y="1168676"/>
                  </a:lnTo>
                  <a:lnTo>
                    <a:pt x="2038880" y="1137363"/>
                  </a:lnTo>
                  <a:lnTo>
                    <a:pt x="2062752" y="1099822"/>
                  </a:lnTo>
                  <a:lnTo>
                    <a:pt x="2077966" y="1057269"/>
                  </a:lnTo>
                  <a:lnTo>
                    <a:pt x="2083307" y="1010920"/>
                  </a:lnTo>
                  <a:lnTo>
                    <a:pt x="2083307" y="202184"/>
                  </a:lnTo>
                  <a:lnTo>
                    <a:pt x="2077966" y="155834"/>
                  </a:lnTo>
                  <a:lnTo>
                    <a:pt x="2062752" y="113281"/>
                  </a:lnTo>
                  <a:lnTo>
                    <a:pt x="2038880" y="75740"/>
                  </a:lnTo>
                  <a:lnTo>
                    <a:pt x="2007567" y="44427"/>
                  </a:lnTo>
                  <a:lnTo>
                    <a:pt x="1970026" y="20555"/>
                  </a:lnTo>
                  <a:lnTo>
                    <a:pt x="1927473" y="5341"/>
                  </a:lnTo>
                  <a:lnTo>
                    <a:pt x="1881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28026" y="4089653"/>
              <a:ext cx="2083435" cy="1213485"/>
            </a:xfrm>
            <a:custGeom>
              <a:avLst/>
              <a:gdLst/>
              <a:ahLst/>
              <a:cxnLst/>
              <a:rect l="l" t="t" r="r" b="b"/>
              <a:pathLst>
                <a:path w="2083434" h="1213485">
                  <a:moveTo>
                    <a:pt x="0" y="202184"/>
                  </a:moveTo>
                  <a:lnTo>
                    <a:pt x="5341" y="155834"/>
                  </a:lnTo>
                  <a:lnTo>
                    <a:pt x="20555" y="113281"/>
                  </a:lnTo>
                  <a:lnTo>
                    <a:pt x="44427" y="75740"/>
                  </a:lnTo>
                  <a:lnTo>
                    <a:pt x="75740" y="44427"/>
                  </a:lnTo>
                  <a:lnTo>
                    <a:pt x="113281" y="20555"/>
                  </a:lnTo>
                  <a:lnTo>
                    <a:pt x="155834" y="5341"/>
                  </a:lnTo>
                  <a:lnTo>
                    <a:pt x="202183" y="0"/>
                  </a:lnTo>
                  <a:lnTo>
                    <a:pt x="1881124" y="0"/>
                  </a:lnTo>
                  <a:lnTo>
                    <a:pt x="1927473" y="5341"/>
                  </a:lnTo>
                  <a:lnTo>
                    <a:pt x="1970026" y="20555"/>
                  </a:lnTo>
                  <a:lnTo>
                    <a:pt x="2007567" y="44427"/>
                  </a:lnTo>
                  <a:lnTo>
                    <a:pt x="2038880" y="75740"/>
                  </a:lnTo>
                  <a:lnTo>
                    <a:pt x="2062752" y="113281"/>
                  </a:lnTo>
                  <a:lnTo>
                    <a:pt x="2077966" y="155834"/>
                  </a:lnTo>
                  <a:lnTo>
                    <a:pt x="2083307" y="202184"/>
                  </a:lnTo>
                  <a:lnTo>
                    <a:pt x="2083307" y="1010920"/>
                  </a:lnTo>
                  <a:lnTo>
                    <a:pt x="2077966" y="1057269"/>
                  </a:lnTo>
                  <a:lnTo>
                    <a:pt x="2062752" y="1099822"/>
                  </a:lnTo>
                  <a:lnTo>
                    <a:pt x="2038880" y="1137363"/>
                  </a:lnTo>
                  <a:lnTo>
                    <a:pt x="2007567" y="1168676"/>
                  </a:lnTo>
                  <a:lnTo>
                    <a:pt x="1970026" y="1192548"/>
                  </a:lnTo>
                  <a:lnTo>
                    <a:pt x="1927473" y="1207762"/>
                  </a:lnTo>
                  <a:lnTo>
                    <a:pt x="1881124" y="1213104"/>
                  </a:lnTo>
                  <a:lnTo>
                    <a:pt x="202183" y="1213104"/>
                  </a:lnTo>
                  <a:lnTo>
                    <a:pt x="155834" y="1207762"/>
                  </a:lnTo>
                  <a:lnTo>
                    <a:pt x="113281" y="1192548"/>
                  </a:lnTo>
                  <a:lnTo>
                    <a:pt x="75740" y="1168676"/>
                  </a:lnTo>
                  <a:lnTo>
                    <a:pt x="44427" y="1137363"/>
                  </a:lnTo>
                  <a:lnTo>
                    <a:pt x="20555" y="1099822"/>
                  </a:lnTo>
                  <a:lnTo>
                    <a:pt x="5341" y="1057269"/>
                  </a:lnTo>
                  <a:lnTo>
                    <a:pt x="0" y="1010920"/>
                  </a:lnTo>
                  <a:lnTo>
                    <a:pt x="0" y="202184"/>
                  </a:lnTo>
                  <a:close/>
                </a:path>
              </a:pathLst>
            </a:custGeom>
            <a:ln w="285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010906" y="4285615"/>
            <a:ext cx="1700530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" algn="ctr">
              <a:lnSpc>
                <a:spcPct val="120000"/>
              </a:lnSpc>
              <a:spcBef>
                <a:spcPts val="100"/>
              </a:spcBef>
            </a:pPr>
            <a:r>
              <a:rPr sz="1200" dirty="0">
                <a:solidFill>
                  <a:srgbClr val="404142"/>
                </a:solidFill>
                <a:latin typeface="Arial"/>
                <a:cs typeface="Arial"/>
              </a:rPr>
              <a:t>Only</a:t>
            </a:r>
            <a:r>
              <a:rPr sz="1200" spc="25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404142"/>
                </a:solidFill>
                <a:latin typeface="Arial"/>
                <a:cs typeface="Arial"/>
              </a:rPr>
              <a:t>13%</a:t>
            </a:r>
            <a:r>
              <a:rPr sz="1200" b="1" spc="50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42"/>
                </a:solidFill>
                <a:latin typeface="Arial"/>
                <a:cs typeface="Arial"/>
              </a:rPr>
              <a:t>of</a:t>
            </a:r>
            <a:r>
              <a:rPr sz="1200" spc="25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404142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404142"/>
                </a:solidFill>
                <a:latin typeface="Arial"/>
                <a:cs typeface="Arial"/>
              </a:rPr>
              <a:t>purchases</a:t>
            </a:r>
            <a:r>
              <a:rPr sz="1200" spc="-30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404142"/>
                </a:solidFill>
                <a:latin typeface="Arial"/>
                <a:cs typeface="Arial"/>
              </a:rPr>
              <a:t>were </a:t>
            </a:r>
            <a:r>
              <a:rPr sz="1200" dirty="0">
                <a:solidFill>
                  <a:srgbClr val="404142"/>
                </a:solidFill>
                <a:latin typeface="Arial"/>
                <a:cs typeface="Arial"/>
              </a:rPr>
              <a:t>categorised</a:t>
            </a:r>
            <a:r>
              <a:rPr sz="1200" spc="-10" dirty="0">
                <a:solidFill>
                  <a:srgbClr val="404142"/>
                </a:solidFill>
                <a:latin typeface="Arial"/>
                <a:cs typeface="Arial"/>
              </a:rPr>
              <a:t> as</a:t>
            </a:r>
            <a:r>
              <a:rPr sz="1200" spc="10" dirty="0">
                <a:solidFill>
                  <a:srgbClr val="4041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42"/>
                </a:solidFill>
                <a:latin typeface="Arial"/>
                <a:cs typeface="Arial"/>
              </a:rPr>
              <a:t>no-</a:t>
            </a:r>
            <a:r>
              <a:rPr sz="1200" spc="-10" dirty="0">
                <a:solidFill>
                  <a:srgbClr val="404142"/>
                </a:solidFill>
                <a:latin typeface="Arial"/>
                <a:cs typeface="Arial"/>
              </a:rPr>
              <a:t>regret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101342" y="2514600"/>
            <a:ext cx="7649209" cy="2436495"/>
            <a:chOff x="2101342" y="2514600"/>
            <a:chExt cx="7649209" cy="2436495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8735" y="4804283"/>
              <a:ext cx="51816" cy="14630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866888" y="4367784"/>
              <a:ext cx="106680" cy="233679"/>
            </a:xfrm>
            <a:custGeom>
              <a:avLst/>
              <a:gdLst/>
              <a:ahLst/>
              <a:cxnLst/>
              <a:rect l="l" t="t" r="r" b="b"/>
              <a:pathLst>
                <a:path w="106679" h="233679">
                  <a:moveTo>
                    <a:pt x="106679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106679" y="233171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1D8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66888" y="4367784"/>
              <a:ext cx="106680" cy="233679"/>
            </a:xfrm>
            <a:custGeom>
              <a:avLst/>
              <a:gdLst/>
              <a:ahLst/>
              <a:cxnLst/>
              <a:rect l="l" t="t" r="r" b="b"/>
              <a:pathLst>
                <a:path w="106679" h="233679">
                  <a:moveTo>
                    <a:pt x="0" y="233171"/>
                  </a:moveTo>
                  <a:lnTo>
                    <a:pt x="106679" y="233171"/>
                  </a:lnTo>
                  <a:lnTo>
                    <a:pt x="106679" y="0"/>
                  </a:lnTo>
                  <a:lnTo>
                    <a:pt x="0" y="0"/>
                  </a:lnTo>
                  <a:lnTo>
                    <a:pt x="0" y="23317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87884" y="2571525"/>
              <a:ext cx="230504" cy="311785"/>
            </a:xfrm>
            <a:custGeom>
              <a:avLst/>
              <a:gdLst/>
              <a:ahLst/>
              <a:cxnLst/>
              <a:rect l="l" t="t" r="r" b="b"/>
              <a:pathLst>
                <a:path w="230504" h="311785">
                  <a:moveTo>
                    <a:pt x="111191" y="0"/>
                  </a:moveTo>
                  <a:lnTo>
                    <a:pt x="96863" y="3877"/>
                  </a:lnTo>
                  <a:lnTo>
                    <a:pt x="88623" y="13675"/>
                  </a:lnTo>
                  <a:lnTo>
                    <a:pt x="84549" y="26641"/>
                  </a:lnTo>
                  <a:lnTo>
                    <a:pt x="81475" y="48041"/>
                  </a:lnTo>
                  <a:lnTo>
                    <a:pt x="80058" y="55477"/>
                  </a:lnTo>
                  <a:lnTo>
                    <a:pt x="77973" y="61412"/>
                  </a:lnTo>
                  <a:lnTo>
                    <a:pt x="74719" y="64926"/>
                  </a:lnTo>
                  <a:lnTo>
                    <a:pt x="50910" y="82051"/>
                  </a:lnTo>
                  <a:lnTo>
                    <a:pt x="33690" y="99843"/>
                  </a:lnTo>
                  <a:lnTo>
                    <a:pt x="22307" y="115967"/>
                  </a:lnTo>
                  <a:lnTo>
                    <a:pt x="16009" y="128089"/>
                  </a:lnTo>
                  <a:lnTo>
                    <a:pt x="4452" y="128089"/>
                  </a:lnTo>
                  <a:lnTo>
                    <a:pt x="0" y="131641"/>
                  </a:lnTo>
                  <a:lnTo>
                    <a:pt x="0" y="141434"/>
                  </a:lnTo>
                  <a:lnTo>
                    <a:pt x="4452" y="145875"/>
                  </a:lnTo>
                  <a:lnTo>
                    <a:pt x="25802" y="145875"/>
                  </a:lnTo>
                  <a:lnTo>
                    <a:pt x="28466" y="143211"/>
                  </a:lnTo>
                  <a:lnTo>
                    <a:pt x="30243" y="139646"/>
                  </a:lnTo>
                  <a:lnTo>
                    <a:pt x="32828" y="133352"/>
                  </a:lnTo>
                  <a:lnTo>
                    <a:pt x="41585" y="118635"/>
                  </a:lnTo>
                  <a:lnTo>
                    <a:pt x="58013" y="99746"/>
                  </a:lnTo>
                  <a:lnTo>
                    <a:pt x="83612" y="80936"/>
                  </a:lnTo>
                  <a:lnTo>
                    <a:pt x="91258" y="73584"/>
                  </a:lnTo>
                  <a:lnTo>
                    <a:pt x="96068" y="64148"/>
                  </a:lnTo>
                  <a:lnTo>
                    <a:pt x="98877" y="53543"/>
                  </a:lnTo>
                  <a:lnTo>
                    <a:pt x="100522" y="42688"/>
                  </a:lnTo>
                  <a:lnTo>
                    <a:pt x="102062" y="30544"/>
                  </a:lnTo>
                  <a:lnTo>
                    <a:pt x="104187" y="22901"/>
                  </a:lnTo>
                  <a:lnTo>
                    <a:pt x="107146" y="18926"/>
                  </a:lnTo>
                  <a:lnTo>
                    <a:pt x="111191" y="17785"/>
                  </a:lnTo>
                  <a:lnTo>
                    <a:pt x="116532" y="17785"/>
                  </a:lnTo>
                  <a:lnTo>
                    <a:pt x="122760" y="23126"/>
                  </a:lnTo>
                  <a:lnTo>
                    <a:pt x="127201" y="32019"/>
                  </a:lnTo>
                  <a:lnTo>
                    <a:pt x="131037" y="44972"/>
                  </a:lnTo>
                  <a:lnTo>
                    <a:pt x="131205" y="60259"/>
                  </a:lnTo>
                  <a:lnTo>
                    <a:pt x="126703" y="76548"/>
                  </a:lnTo>
                  <a:lnTo>
                    <a:pt x="116532" y="92505"/>
                  </a:lnTo>
                  <a:lnTo>
                    <a:pt x="107911" y="108434"/>
                  </a:lnTo>
                  <a:lnTo>
                    <a:pt x="175242" y="138758"/>
                  </a:lnTo>
                  <a:lnTo>
                    <a:pt x="188766" y="140427"/>
                  </a:lnTo>
                  <a:lnTo>
                    <a:pt x="198703" y="144766"/>
                  </a:lnTo>
                  <a:lnTo>
                    <a:pt x="205136" y="150773"/>
                  </a:lnTo>
                  <a:lnTo>
                    <a:pt x="208149" y="157444"/>
                  </a:lnTo>
                  <a:lnTo>
                    <a:pt x="208149" y="159220"/>
                  </a:lnTo>
                  <a:lnTo>
                    <a:pt x="209038" y="164561"/>
                  </a:lnTo>
                  <a:lnTo>
                    <a:pt x="203709" y="166337"/>
                  </a:lnTo>
                  <a:lnTo>
                    <a:pt x="200145" y="168113"/>
                  </a:lnTo>
                  <a:lnTo>
                    <a:pt x="197480" y="170790"/>
                  </a:lnTo>
                  <a:lnTo>
                    <a:pt x="197480" y="178794"/>
                  </a:lnTo>
                  <a:lnTo>
                    <a:pt x="200145" y="182347"/>
                  </a:lnTo>
                  <a:lnTo>
                    <a:pt x="209926" y="185023"/>
                  </a:lnTo>
                  <a:lnTo>
                    <a:pt x="212602" y="192140"/>
                  </a:lnTo>
                  <a:lnTo>
                    <a:pt x="212602" y="202809"/>
                  </a:lnTo>
                  <a:lnTo>
                    <a:pt x="209926" y="209038"/>
                  </a:lnTo>
                  <a:lnTo>
                    <a:pt x="203709" y="210814"/>
                  </a:lnTo>
                  <a:lnTo>
                    <a:pt x="200145" y="212590"/>
                  </a:lnTo>
                  <a:lnTo>
                    <a:pt x="197480" y="216154"/>
                  </a:lnTo>
                  <a:lnTo>
                    <a:pt x="197480" y="223271"/>
                  </a:lnTo>
                  <a:lnTo>
                    <a:pt x="200145" y="226823"/>
                  </a:lnTo>
                  <a:lnTo>
                    <a:pt x="203709" y="227712"/>
                  </a:lnTo>
                  <a:lnTo>
                    <a:pt x="208149" y="229500"/>
                  </a:lnTo>
                  <a:lnTo>
                    <a:pt x="209926" y="235716"/>
                  </a:lnTo>
                  <a:lnTo>
                    <a:pt x="209038" y="241057"/>
                  </a:lnTo>
                  <a:lnTo>
                    <a:pt x="207261" y="247286"/>
                  </a:lnTo>
                  <a:lnTo>
                    <a:pt x="202821" y="255290"/>
                  </a:lnTo>
                  <a:lnTo>
                    <a:pt x="190364" y="255290"/>
                  </a:lnTo>
                  <a:lnTo>
                    <a:pt x="186799" y="257955"/>
                  </a:lnTo>
                  <a:lnTo>
                    <a:pt x="185911" y="261519"/>
                  </a:lnTo>
                  <a:lnTo>
                    <a:pt x="184135" y="265072"/>
                  </a:lnTo>
                  <a:lnTo>
                    <a:pt x="185911" y="269524"/>
                  </a:lnTo>
                  <a:lnTo>
                    <a:pt x="189476" y="271300"/>
                  </a:lnTo>
                  <a:lnTo>
                    <a:pt x="194804" y="276641"/>
                  </a:lnTo>
                  <a:lnTo>
                    <a:pt x="193916" y="281093"/>
                  </a:lnTo>
                  <a:lnTo>
                    <a:pt x="191263" y="285660"/>
                  </a:lnTo>
                  <a:lnTo>
                    <a:pt x="186025" y="289647"/>
                  </a:lnTo>
                  <a:lnTo>
                    <a:pt x="178285" y="292468"/>
                  </a:lnTo>
                  <a:lnTo>
                    <a:pt x="168125" y="293538"/>
                  </a:lnTo>
                  <a:lnTo>
                    <a:pt x="85401" y="293538"/>
                  </a:lnTo>
                  <a:lnTo>
                    <a:pt x="39806" y="275636"/>
                  </a:lnTo>
                  <a:lnTo>
                    <a:pt x="30243" y="252626"/>
                  </a:lnTo>
                  <a:lnTo>
                    <a:pt x="25802" y="249062"/>
                  </a:lnTo>
                  <a:lnTo>
                    <a:pt x="4452" y="249062"/>
                  </a:lnTo>
                  <a:lnTo>
                    <a:pt x="0" y="252626"/>
                  </a:lnTo>
                  <a:lnTo>
                    <a:pt x="0" y="262407"/>
                  </a:lnTo>
                  <a:lnTo>
                    <a:pt x="4452" y="266859"/>
                  </a:lnTo>
                  <a:lnTo>
                    <a:pt x="15121" y="266859"/>
                  </a:lnTo>
                  <a:lnTo>
                    <a:pt x="21100" y="279814"/>
                  </a:lnTo>
                  <a:lnTo>
                    <a:pt x="33582" y="294435"/>
                  </a:lnTo>
                  <a:lnTo>
                    <a:pt x="54404" y="306388"/>
                  </a:lnTo>
                  <a:lnTo>
                    <a:pt x="85401" y="311336"/>
                  </a:lnTo>
                  <a:lnTo>
                    <a:pt x="168125" y="311336"/>
                  </a:lnTo>
                  <a:lnTo>
                    <a:pt x="184427" y="309195"/>
                  </a:lnTo>
                  <a:lnTo>
                    <a:pt x="197144" y="303550"/>
                  </a:lnTo>
                  <a:lnTo>
                    <a:pt x="206027" y="295570"/>
                  </a:lnTo>
                  <a:lnTo>
                    <a:pt x="210826" y="286422"/>
                  </a:lnTo>
                  <a:lnTo>
                    <a:pt x="212602" y="280193"/>
                  </a:lnTo>
                  <a:lnTo>
                    <a:pt x="211714" y="274864"/>
                  </a:lnTo>
                  <a:lnTo>
                    <a:pt x="209926" y="269524"/>
                  </a:lnTo>
                  <a:lnTo>
                    <a:pt x="216061" y="264242"/>
                  </a:lnTo>
                  <a:lnTo>
                    <a:pt x="220943" y="257959"/>
                  </a:lnTo>
                  <a:lnTo>
                    <a:pt x="224321" y="251008"/>
                  </a:lnTo>
                  <a:lnTo>
                    <a:pt x="227724" y="234828"/>
                  </a:lnTo>
                  <a:lnTo>
                    <a:pt x="225947" y="225935"/>
                  </a:lnTo>
                  <a:lnTo>
                    <a:pt x="221495" y="220595"/>
                  </a:lnTo>
                  <a:lnTo>
                    <a:pt x="226835" y="214378"/>
                  </a:lnTo>
                  <a:lnTo>
                    <a:pt x="230388" y="206361"/>
                  </a:lnTo>
                  <a:lnTo>
                    <a:pt x="230388" y="188575"/>
                  </a:lnTo>
                  <a:lnTo>
                    <a:pt x="226835" y="179682"/>
                  </a:lnTo>
                  <a:lnTo>
                    <a:pt x="221495" y="174342"/>
                  </a:lnTo>
                  <a:lnTo>
                    <a:pt x="225059" y="169001"/>
                  </a:lnTo>
                  <a:lnTo>
                    <a:pt x="210821" y="131533"/>
                  </a:lnTo>
                  <a:lnTo>
                    <a:pt x="123648" y="120972"/>
                  </a:lnTo>
                  <a:lnTo>
                    <a:pt x="123648" y="117408"/>
                  </a:lnTo>
                  <a:lnTo>
                    <a:pt x="124537" y="111191"/>
                  </a:lnTo>
                  <a:lnTo>
                    <a:pt x="130765" y="104074"/>
                  </a:lnTo>
                  <a:lnTo>
                    <a:pt x="143718" y="82306"/>
                  </a:lnTo>
                  <a:lnTo>
                    <a:pt x="149000" y="60705"/>
                  </a:lnTo>
                  <a:lnTo>
                    <a:pt x="148275" y="40773"/>
                  </a:lnTo>
                  <a:lnTo>
                    <a:pt x="143210" y="24014"/>
                  </a:lnTo>
                  <a:lnTo>
                    <a:pt x="136962" y="13882"/>
                  </a:lnTo>
                  <a:lnTo>
                    <a:pt x="129208" y="6336"/>
                  </a:lnTo>
                  <a:lnTo>
                    <a:pt x="120450" y="1625"/>
                  </a:lnTo>
                  <a:lnTo>
                    <a:pt x="111191" y="0"/>
                  </a:lnTo>
                  <a:close/>
                </a:path>
              </a:pathLst>
            </a:custGeom>
            <a:solidFill>
              <a:srgbClr val="0EB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99821" y="2692498"/>
              <a:ext cx="93403" cy="15210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824715" y="2514612"/>
              <a:ext cx="3324860" cy="582930"/>
            </a:xfrm>
            <a:custGeom>
              <a:avLst/>
              <a:gdLst/>
              <a:ahLst/>
              <a:cxnLst/>
              <a:rect l="l" t="t" r="r" b="b"/>
              <a:pathLst>
                <a:path w="3324859" h="582930">
                  <a:moveTo>
                    <a:pt x="391909" y="236613"/>
                  </a:moveTo>
                  <a:lnTo>
                    <a:pt x="387311" y="213461"/>
                  </a:lnTo>
                  <a:lnTo>
                    <a:pt x="375424" y="195465"/>
                  </a:lnTo>
                  <a:lnTo>
                    <a:pt x="374726" y="194411"/>
                  </a:lnTo>
                  <a:lnTo>
                    <a:pt x="373214" y="193370"/>
                  </a:lnTo>
                  <a:lnTo>
                    <a:pt x="373214" y="461098"/>
                  </a:lnTo>
                  <a:lnTo>
                    <a:pt x="370078" y="476465"/>
                  </a:lnTo>
                  <a:lnTo>
                    <a:pt x="361518" y="489280"/>
                  </a:lnTo>
                  <a:lnTo>
                    <a:pt x="348742" y="498068"/>
                  </a:lnTo>
                  <a:lnTo>
                    <a:pt x="332994" y="501319"/>
                  </a:lnTo>
                  <a:lnTo>
                    <a:pt x="144056" y="501319"/>
                  </a:lnTo>
                  <a:lnTo>
                    <a:pt x="141236" y="502259"/>
                  </a:lnTo>
                  <a:lnTo>
                    <a:pt x="139369" y="504126"/>
                  </a:lnTo>
                  <a:lnTo>
                    <a:pt x="92608" y="549960"/>
                  </a:lnTo>
                  <a:lnTo>
                    <a:pt x="92608" y="505066"/>
                  </a:lnTo>
                  <a:lnTo>
                    <a:pt x="88861" y="501319"/>
                  </a:lnTo>
                  <a:lnTo>
                    <a:pt x="58928" y="501319"/>
                  </a:lnTo>
                  <a:lnTo>
                    <a:pt x="43027" y="498068"/>
                  </a:lnTo>
                  <a:lnTo>
                    <a:pt x="29933" y="489280"/>
                  </a:lnTo>
                  <a:lnTo>
                    <a:pt x="21056" y="476465"/>
                  </a:lnTo>
                  <a:lnTo>
                    <a:pt x="17780" y="461098"/>
                  </a:lnTo>
                  <a:lnTo>
                    <a:pt x="17780" y="236613"/>
                  </a:lnTo>
                  <a:lnTo>
                    <a:pt x="21056" y="220713"/>
                  </a:lnTo>
                  <a:lnTo>
                    <a:pt x="29933" y="207619"/>
                  </a:lnTo>
                  <a:lnTo>
                    <a:pt x="43027" y="198742"/>
                  </a:lnTo>
                  <a:lnTo>
                    <a:pt x="58928" y="195465"/>
                  </a:lnTo>
                  <a:lnTo>
                    <a:pt x="332994" y="195465"/>
                  </a:lnTo>
                  <a:lnTo>
                    <a:pt x="370078" y="220713"/>
                  </a:lnTo>
                  <a:lnTo>
                    <a:pt x="373214" y="461098"/>
                  </a:lnTo>
                  <a:lnTo>
                    <a:pt x="373214" y="193370"/>
                  </a:lnTo>
                  <a:lnTo>
                    <a:pt x="356006" y="181508"/>
                  </a:lnTo>
                  <a:lnTo>
                    <a:pt x="332994" y="176771"/>
                  </a:lnTo>
                  <a:lnTo>
                    <a:pt x="58928" y="176758"/>
                  </a:lnTo>
                  <a:lnTo>
                    <a:pt x="35915" y="181508"/>
                  </a:lnTo>
                  <a:lnTo>
                    <a:pt x="17195" y="194411"/>
                  </a:lnTo>
                  <a:lnTo>
                    <a:pt x="4610" y="213461"/>
                  </a:lnTo>
                  <a:lnTo>
                    <a:pt x="0" y="236613"/>
                  </a:lnTo>
                  <a:lnTo>
                    <a:pt x="0" y="461098"/>
                  </a:lnTo>
                  <a:lnTo>
                    <a:pt x="4610" y="483730"/>
                  </a:lnTo>
                  <a:lnTo>
                    <a:pt x="17195" y="502488"/>
                  </a:lnTo>
                  <a:lnTo>
                    <a:pt x="35915" y="515289"/>
                  </a:lnTo>
                  <a:lnTo>
                    <a:pt x="58928" y="520026"/>
                  </a:lnTo>
                  <a:lnTo>
                    <a:pt x="73901" y="520026"/>
                  </a:lnTo>
                  <a:lnTo>
                    <a:pt x="73901" y="577088"/>
                  </a:lnTo>
                  <a:lnTo>
                    <a:pt x="76708" y="579894"/>
                  </a:lnTo>
                  <a:lnTo>
                    <a:pt x="80441" y="581761"/>
                  </a:lnTo>
                  <a:lnTo>
                    <a:pt x="81381" y="581761"/>
                  </a:lnTo>
                  <a:lnTo>
                    <a:pt x="82321" y="582701"/>
                  </a:lnTo>
                  <a:lnTo>
                    <a:pt x="86055" y="582701"/>
                  </a:lnTo>
                  <a:lnTo>
                    <a:pt x="88861" y="580834"/>
                  </a:lnTo>
                  <a:lnTo>
                    <a:pt x="90728" y="579894"/>
                  </a:lnTo>
                  <a:lnTo>
                    <a:pt x="120192" y="549960"/>
                  </a:lnTo>
                  <a:lnTo>
                    <a:pt x="149656" y="520026"/>
                  </a:lnTo>
                  <a:lnTo>
                    <a:pt x="332994" y="520026"/>
                  </a:lnTo>
                  <a:lnTo>
                    <a:pt x="356006" y="515289"/>
                  </a:lnTo>
                  <a:lnTo>
                    <a:pt x="374726" y="502488"/>
                  </a:lnTo>
                  <a:lnTo>
                    <a:pt x="387311" y="483730"/>
                  </a:lnTo>
                  <a:lnTo>
                    <a:pt x="391909" y="461098"/>
                  </a:lnTo>
                  <a:lnTo>
                    <a:pt x="391909" y="236613"/>
                  </a:lnTo>
                  <a:close/>
                </a:path>
                <a:path w="3324859" h="582930">
                  <a:moveTo>
                    <a:pt x="590207" y="0"/>
                  </a:moveTo>
                  <a:lnTo>
                    <a:pt x="562584" y="0"/>
                  </a:lnTo>
                  <a:lnTo>
                    <a:pt x="228053" y="0"/>
                  </a:lnTo>
                  <a:lnTo>
                    <a:pt x="216420" y="7810"/>
                  </a:lnTo>
                  <a:lnTo>
                    <a:pt x="203847" y="26530"/>
                  </a:lnTo>
                  <a:lnTo>
                    <a:pt x="199237" y="49555"/>
                  </a:lnTo>
                  <a:lnTo>
                    <a:pt x="199237" y="154317"/>
                  </a:lnTo>
                  <a:lnTo>
                    <a:pt x="202971" y="158051"/>
                  </a:lnTo>
                  <a:lnTo>
                    <a:pt x="213258" y="158051"/>
                  </a:lnTo>
                  <a:lnTo>
                    <a:pt x="217944" y="154317"/>
                  </a:lnTo>
                  <a:lnTo>
                    <a:pt x="217944" y="49555"/>
                  </a:lnTo>
                  <a:lnTo>
                    <a:pt x="221068" y="33655"/>
                  </a:lnTo>
                  <a:lnTo>
                    <a:pt x="229628" y="20561"/>
                  </a:lnTo>
                  <a:lnTo>
                    <a:pt x="242404" y="11671"/>
                  </a:lnTo>
                  <a:lnTo>
                    <a:pt x="258152" y="8394"/>
                  </a:lnTo>
                  <a:lnTo>
                    <a:pt x="532206" y="8394"/>
                  </a:lnTo>
                  <a:lnTo>
                    <a:pt x="548119" y="11671"/>
                  </a:lnTo>
                  <a:lnTo>
                    <a:pt x="561213" y="20561"/>
                  </a:lnTo>
                  <a:lnTo>
                    <a:pt x="570103" y="33655"/>
                  </a:lnTo>
                  <a:lnTo>
                    <a:pt x="573379" y="49555"/>
                  </a:lnTo>
                  <a:lnTo>
                    <a:pt x="573379" y="274040"/>
                  </a:lnTo>
                  <a:lnTo>
                    <a:pt x="570103" y="289394"/>
                  </a:lnTo>
                  <a:lnTo>
                    <a:pt x="561213" y="302209"/>
                  </a:lnTo>
                  <a:lnTo>
                    <a:pt x="548119" y="310997"/>
                  </a:lnTo>
                  <a:lnTo>
                    <a:pt x="532206" y="314248"/>
                  </a:lnTo>
                  <a:lnTo>
                    <a:pt x="502285" y="314248"/>
                  </a:lnTo>
                  <a:lnTo>
                    <a:pt x="498538" y="317995"/>
                  </a:lnTo>
                  <a:lnTo>
                    <a:pt x="498538" y="362902"/>
                  </a:lnTo>
                  <a:lnTo>
                    <a:pt x="451777" y="317068"/>
                  </a:lnTo>
                  <a:lnTo>
                    <a:pt x="449910" y="315188"/>
                  </a:lnTo>
                  <a:lnTo>
                    <a:pt x="448043" y="314248"/>
                  </a:lnTo>
                  <a:lnTo>
                    <a:pt x="415290" y="314248"/>
                  </a:lnTo>
                  <a:lnTo>
                    <a:pt x="410629" y="317995"/>
                  </a:lnTo>
                  <a:lnTo>
                    <a:pt x="410629" y="328282"/>
                  </a:lnTo>
                  <a:lnTo>
                    <a:pt x="415290" y="332968"/>
                  </a:lnTo>
                  <a:lnTo>
                    <a:pt x="441490" y="332968"/>
                  </a:lnTo>
                  <a:lnTo>
                    <a:pt x="501357" y="392823"/>
                  </a:lnTo>
                  <a:lnTo>
                    <a:pt x="503224" y="393750"/>
                  </a:lnTo>
                  <a:lnTo>
                    <a:pt x="505091" y="395630"/>
                  </a:lnTo>
                  <a:lnTo>
                    <a:pt x="508825" y="395630"/>
                  </a:lnTo>
                  <a:lnTo>
                    <a:pt x="509778" y="394703"/>
                  </a:lnTo>
                  <a:lnTo>
                    <a:pt x="511644" y="394703"/>
                  </a:lnTo>
                  <a:lnTo>
                    <a:pt x="514438" y="392823"/>
                  </a:lnTo>
                  <a:lnTo>
                    <a:pt x="517258" y="390017"/>
                  </a:lnTo>
                  <a:lnTo>
                    <a:pt x="517258" y="362902"/>
                  </a:lnTo>
                  <a:lnTo>
                    <a:pt x="517258" y="332968"/>
                  </a:lnTo>
                  <a:lnTo>
                    <a:pt x="532206" y="332968"/>
                  </a:lnTo>
                  <a:lnTo>
                    <a:pt x="555383" y="328231"/>
                  </a:lnTo>
                  <a:lnTo>
                    <a:pt x="574421" y="315429"/>
                  </a:lnTo>
                  <a:lnTo>
                    <a:pt x="587324" y="296659"/>
                  </a:lnTo>
                  <a:lnTo>
                    <a:pt x="590207" y="282930"/>
                  </a:lnTo>
                  <a:lnTo>
                    <a:pt x="590207" y="40500"/>
                  </a:lnTo>
                  <a:lnTo>
                    <a:pt x="590207" y="0"/>
                  </a:lnTo>
                  <a:close/>
                </a:path>
                <a:path w="3324859" h="582930">
                  <a:moveTo>
                    <a:pt x="3324314" y="0"/>
                  </a:moveTo>
                  <a:lnTo>
                    <a:pt x="3308312" y="0"/>
                  </a:lnTo>
                  <a:lnTo>
                    <a:pt x="3308312" y="94284"/>
                  </a:lnTo>
                  <a:lnTo>
                    <a:pt x="3308312" y="354914"/>
                  </a:lnTo>
                  <a:lnTo>
                    <a:pt x="3301454" y="388277"/>
                  </a:lnTo>
                  <a:lnTo>
                    <a:pt x="3282835" y="415734"/>
                  </a:lnTo>
                  <a:lnTo>
                    <a:pt x="3255391" y="434340"/>
                  </a:lnTo>
                  <a:lnTo>
                    <a:pt x="3222015" y="441198"/>
                  </a:lnTo>
                  <a:lnTo>
                    <a:pt x="2996971" y="441198"/>
                  </a:lnTo>
                  <a:lnTo>
                    <a:pt x="2994291" y="442087"/>
                  </a:lnTo>
                  <a:lnTo>
                    <a:pt x="2992513" y="443865"/>
                  </a:lnTo>
                  <a:lnTo>
                    <a:pt x="2910687" y="523925"/>
                  </a:lnTo>
                  <a:lnTo>
                    <a:pt x="2910687" y="444754"/>
                  </a:lnTo>
                  <a:lnTo>
                    <a:pt x="2907119" y="441198"/>
                  </a:lnTo>
                  <a:lnTo>
                    <a:pt x="2866199" y="441198"/>
                  </a:lnTo>
                  <a:lnTo>
                    <a:pt x="2832836" y="434340"/>
                  </a:lnTo>
                  <a:lnTo>
                    <a:pt x="2805379" y="415734"/>
                  </a:lnTo>
                  <a:lnTo>
                    <a:pt x="2786773" y="388277"/>
                  </a:lnTo>
                  <a:lnTo>
                    <a:pt x="2779915" y="354914"/>
                  </a:lnTo>
                  <a:lnTo>
                    <a:pt x="2779915" y="94284"/>
                  </a:lnTo>
                  <a:lnTo>
                    <a:pt x="2786773" y="60909"/>
                  </a:lnTo>
                  <a:lnTo>
                    <a:pt x="2805379" y="33451"/>
                  </a:lnTo>
                  <a:lnTo>
                    <a:pt x="2832836" y="14846"/>
                  </a:lnTo>
                  <a:lnTo>
                    <a:pt x="2866199" y="7988"/>
                  </a:lnTo>
                  <a:lnTo>
                    <a:pt x="3222015" y="7988"/>
                  </a:lnTo>
                  <a:lnTo>
                    <a:pt x="3255391" y="14846"/>
                  </a:lnTo>
                  <a:lnTo>
                    <a:pt x="3282835" y="33451"/>
                  </a:lnTo>
                  <a:lnTo>
                    <a:pt x="3301454" y="60909"/>
                  </a:lnTo>
                  <a:lnTo>
                    <a:pt x="3308312" y="94284"/>
                  </a:lnTo>
                  <a:lnTo>
                    <a:pt x="3308312" y="0"/>
                  </a:lnTo>
                  <a:lnTo>
                    <a:pt x="3263849" y="0"/>
                  </a:lnTo>
                  <a:lnTo>
                    <a:pt x="2824899" y="0"/>
                  </a:lnTo>
                  <a:lnTo>
                    <a:pt x="2793263" y="21336"/>
                  </a:lnTo>
                  <a:lnTo>
                    <a:pt x="2771140" y="54140"/>
                  </a:lnTo>
                  <a:lnTo>
                    <a:pt x="2763012" y="94284"/>
                  </a:lnTo>
                  <a:lnTo>
                    <a:pt x="2763012" y="354914"/>
                  </a:lnTo>
                  <a:lnTo>
                    <a:pt x="2771140" y="395566"/>
                  </a:lnTo>
                  <a:lnTo>
                    <a:pt x="2793263" y="428625"/>
                  </a:lnTo>
                  <a:lnTo>
                    <a:pt x="2826067" y="450850"/>
                  </a:lnTo>
                  <a:lnTo>
                    <a:pt x="2866199" y="458978"/>
                  </a:lnTo>
                  <a:lnTo>
                    <a:pt x="2892895" y="458978"/>
                  </a:lnTo>
                  <a:lnTo>
                    <a:pt x="2892895" y="548830"/>
                  </a:lnTo>
                  <a:lnTo>
                    <a:pt x="2895562" y="551497"/>
                  </a:lnTo>
                  <a:lnTo>
                    <a:pt x="2898229" y="553275"/>
                  </a:lnTo>
                  <a:lnTo>
                    <a:pt x="2900007" y="553275"/>
                  </a:lnTo>
                  <a:lnTo>
                    <a:pt x="2900896" y="554164"/>
                  </a:lnTo>
                  <a:lnTo>
                    <a:pt x="2904452" y="554164"/>
                  </a:lnTo>
                  <a:lnTo>
                    <a:pt x="2906230" y="553275"/>
                  </a:lnTo>
                  <a:lnTo>
                    <a:pt x="2908020" y="551497"/>
                  </a:lnTo>
                  <a:lnTo>
                    <a:pt x="2936125" y="523925"/>
                  </a:lnTo>
                  <a:lnTo>
                    <a:pt x="3002305" y="458978"/>
                  </a:lnTo>
                  <a:lnTo>
                    <a:pt x="3222015" y="458978"/>
                  </a:lnTo>
                  <a:lnTo>
                    <a:pt x="3262668" y="450850"/>
                  </a:lnTo>
                  <a:lnTo>
                    <a:pt x="3295739" y="428625"/>
                  </a:lnTo>
                  <a:lnTo>
                    <a:pt x="3317964" y="395566"/>
                  </a:lnTo>
                  <a:lnTo>
                    <a:pt x="3324314" y="363791"/>
                  </a:lnTo>
                  <a:lnTo>
                    <a:pt x="3324314" y="85509"/>
                  </a:lnTo>
                  <a:lnTo>
                    <a:pt x="3324314" y="0"/>
                  </a:lnTo>
                  <a:close/>
                </a:path>
              </a:pathLst>
            </a:custGeom>
            <a:solidFill>
              <a:srgbClr val="5858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5813" y="2734390"/>
              <a:ext cx="248800" cy="24973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107692" y="4416552"/>
              <a:ext cx="106680" cy="233679"/>
            </a:xfrm>
            <a:custGeom>
              <a:avLst/>
              <a:gdLst/>
              <a:ahLst/>
              <a:cxnLst/>
              <a:rect l="l" t="t" r="r" b="b"/>
              <a:pathLst>
                <a:path w="106680" h="233679">
                  <a:moveTo>
                    <a:pt x="106680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106680" y="233172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1D8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07692" y="4416552"/>
              <a:ext cx="106680" cy="233679"/>
            </a:xfrm>
            <a:custGeom>
              <a:avLst/>
              <a:gdLst/>
              <a:ahLst/>
              <a:cxnLst/>
              <a:rect l="l" t="t" r="r" b="b"/>
              <a:pathLst>
                <a:path w="106680" h="233679">
                  <a:moveTo>
                    <a:pt x="0" y="233172"/>
                  </a:moveTo>
                  <a:lnTo>
                    <a:pt x="106680" y="233172"/>
                  </a:lnTo>
                  <a:lnTo>
                    <a:pt x="106680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0675" y="6498640"/>
            <a:ext cx="1896364" cy="27584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0B3FD41-09DA-4534-AFAE-5A82FD913476}"/>
              </a:ext>
            </a:extLst>
          </p:cNvPr>
          <p:cNvSpPr txBox="1"/>
          <p:nvPr/>
        </p:nvSpPr>
        <p:spPr>
          <a:xfrm>
            <a:off x="193296" y="980534"/>
            <a:ext cx="887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The goal is to have the background research done for them and reduce buyers regret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2332" y="1655714"/>
            <a:ext cx="3242310" cy="4390390"/>
          </a:xfrm>
          <a:custGeom>
            <a:avLst/>
            <a:gdLst/>
            <a:ahLst/>
            <a:cxnLst/>
            <a:rect l="l" t="t" r="r" b="b"/>
            <a:pathLst>
              <a:path w="3242310" h="4390390">
                <a:moveTo>
                  <a:pt x="0" y="4389993"/>
                </a:moveTo>
                <a:lnTo>
                  <a:pt x="3241802" y="4389993"/>
                </a:lnTo>
                <a:lnTo>
                  <a:pt x="3241802" y="0"/>
                </a:lnTo>
                <a:lnTo>
                  <a:pt x="0" y="0"/>
                </a:lnTo>
                <a:lnTo>
                  <a:pt x="0" y="4389993"/>
                </a:lnTo>
                <a:close/>
              </a:path>
            </a:pathLst>
          </a:custGeom>
          <a:solidFill>
            <a:srgbClr val="F8F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2332" y="1223772"/>
            <a:ext cx="7660005" cy="432434"/>
          </a:xfrm>
          <a:custGeom>
            <a:avLst/>
            <a:gdLst/>
            <a:ahLst/>
            <a:cxnLst/>
            <a:rect l="l" t="t" r="r" b="b"/>
            <a:pathLst>
              <a:path w="7660005" h="432435">
                <a:moveTo>
                  <a:pt x="0" y="431942"/>
                </a:moveTo>
                <a:lnTo>
                  <a:pt x="7659624" y="431942"/>
                </a:lnTo>
                <a:lnTo>
                  <a:pt x="7659624" y="0"/>
                </a:lnTo>
                <a:lnTo>
                  <a:pt x="0" y="0"/>
                </a:lnTo>
                <a:lnTo>
                  <a:pt x="0" y="431942"/>
                </a:lnTo>
                <a:close/>
              </a:path>
            </a:pathLst>
          </a:custGeom>
          <a:solidFill>
            <a:srgbClr val="F8F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0400" y="5198364"/>
            <a:ext cx="735330" cy="847725"/>
          </a:xfrm>
          <a:custGeom>
            <a:avLst/>
            <a:gdLst/>
            <a:ahLst/>
            <a:cxnLst/>
            <a:rect l="l" t="t" r="r" b="b"/>
            <a:pathLst>
              <a:path w="735329" h="847725">
                <a:moveTo>
                  <a:pt x="0" y="847344"/>
                </a:moveTo>
                <a:lnTo>
                  <a:pt x="735076" y="847344"/>
                </a:lnTo>
                <a:lnTo>
                  <a:pt x="735076" y="0"/>
                </a:lnTo>
                <a:lnTo>
                  <a:pt x="0" y="0"/>
                </a:lnTo>
                <a:lnTo>
                  <a:pt x="0" y="847344"/>
                </a:lnTo>
                <a:close/>
              </a:path>
            </a:pathLst>
          </a:custGeom>
          <a:solidFill>
            <a:srgbClr val="F8F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8288" y="220979"/>
            <a:ext cx="12174220" cy="633095"/>
            <a:chOff x="18288" y="220979"/>
            <a:chExt cx="12174220" cy="6330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566" y="550798"/>
              <a:ext cx="4537074" cy="2743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" y="220979"/>
              <a:ext cx="12173712" cy="3962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321" y="549275"/>
              <a:ext cx="9654794" cy="30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7231" y="549275"/>
              <a:ext cx="390144" cy="304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28504" y="549275"/>
              <a:ext cx="808697" cy="3048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48626" y="1649348"/>
            <a:ext cx="8808720" cy="5208905"/>
            <a:chOff x="748626" y="1649348"/>
            <a:chExt cx="8808720" cy="5208905"/>
          </a:xfrm>
        </p:grpSpPr>
        <p:sp>
          <p:nvSpPr>
            <p:cNvPr id="12" name="object 12"/>
            <p:cNvSpPr/>
            <p:nvPr/>
          </p:nvSpPr>
          <p:spPr>
            <a:xfrm>
              <a:off x="761326" y="1655724"/>
              <a:ext cx="8789670" cy="5202555"/>
            </a:xfrm>
            <a:custGeom>
              <a:avLst/>
              <a:gdLst/>
              <a:ahLst/>
              <a:cxnLst/>
              <a:rect l="l" t="t" r="r" b="b"/>
              <a:pathLst>
                <a:path w="8789670" h="5202555">
                  <a:moveTo>
                    <a:pt x="3612769" y="0"/>
                  </a:moveTo>
                  <a:lnTo>
                    <a:pt x="0" y="0"/>
                  </a:lnTo>
                  <a:lnTo>
                    <a:pt x="0" y="5202275"/>
                  </a:lnTo>
                  <a:lnTo>
                    <a:pt x="3612769" y="5202275"/>
                  </a:lnTo>
                  <a:lnTo>
                    <a:pt x="3612769" y="0"/>
                  </a:lnTo>
                  <a:close/>
                </a:path>
                <a:path w="8789670" h="5202555">
                  <a:moveTo>
                    <a:pt x="8789073" y="0"/>
                  </a:moveTo>
                  <a:lnTo>
                    <a:pt x="3612807" y="0"/>
                  </a:lnTo>
                  <a:lnTo>
                    <a:pt x="3612807" y="5202275"/>
                  </a:lnTo>
                  <a:lnTo>
                    <a:pt x="8789073" y="5202275"/>
                  </a:lnTo>
                  <a:lnTo>
                    <a:pt x="87890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4976" y="1649348"/>
              <a:ext cx="8802370" cy="5208905"/>
            </a:xfrm>
            <a:custGeom>
              <a:avLst/>
              <a:gdLst/>
              <a:ahLst/>
              <a:cxnLst/>
              <a:rect l="l" t="t" r="r" b="b"/>
              <a:pathLst>
                <a:path w="8802370" h="5208905">
                  <a:moveTo>
                    <a:pt x="12700" y="0"/>
                  </a:moveTo>
                  <a:lnTo>
                    <a:pt x="0" y="0"/>
                  </a:lnTo>
                  <a:lnTo>
                    <a:pt x="0" y="5208651"/>
                  </a:lnTo>
                  <a:lnTo>
                    <a:pt x="12700" y="5208651"/>
                  </a:lnTo>
                  <a:lnTo>
                    <a:pt x="12700" y="0"/>
                  </a:lnTo>
                  <a:close/>
                </a:path>
                <a:path w="8802370" h="5208905">
                  <a:moveTo>
                    <a:pt x="3625507" y="0"/>
                  </a:moveTo>
                  <a:lnTo>
                    <a:pt x="3612807" y="0"/>
                  </a:lnTo>
                  <a:lnTo>
                    <a:pt x="3612807" y="5208651"/>
                  </a:lnTo>
                  <a:lnTo>
                    <a:pt x="3625507" y="5208651"/>
                  </a:lnTo>
                  <a:lnTo>
                    <a:pt x="3625507" y="0"/>
                  </a:lnTo>
                  <a:close/>
                </a:path>
                <a:path w="8802370" h="5208905">
                  <a:moveTo>
                    <a:pt x="8801773" y="3549015"/>
                  </a:moveTo>
                  <a:lnTo>
                    <a:pt x="8789073" y="3549015"/>
                  </a:lnTo>
                  <a:lnTo>
                    <a:pt x="8789073" y="5208651"/>
                  </a:lnTo>
                  <a:lnTo>
                    <a:pt x="8801773" y="5208651"/>
                  </a:lnTo>
                  <a:lnTo>
                    <a:pt x="8801773" y="3549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4976" y="1655698"/>
              <a:ext cx="8037195" cy="0"/>
            </a:xfrm>
            <a:custGeom>
              <a:avLst/>
              <a:gdLst/>
              <a:ahLst/>
              <a:cxnLst/>
              <a:rect l="l" t="t" r="r" b="b"/>
              <a:pathLst>
                <a:path w="8037195">
                  <a:moveTo>
                    <a:pt x="0" y="0"/>
                  </a:moveTo>
                  <a:lnTo>
                    <a:pt x="803697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21080" y="1712830"/>
          <a:ext cx="6393815" cy="4332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2605">
                <a:tc>
                  <a:txBody>
                    <a:bodyPr/>
                    <a:lstStyle/>
                    <a:p>
                      <a:pPr marL="374015" indent="-342265">
                        <a:lnSpc>
                          <a:spcPts val="3090"/>
                        </a:lnSpc>
                        <a:buFont typeface="Arial"/>
                        <a:buChar char="•"/>
                        <a:tabLst>
                          <a:tab pos="374015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Alaya</a:t>
                      </a:r>
                      <a:r>
                        <a:rPr sz="2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Care</a:t>
                      </a:r>
                      <a:r>
                        <a:rPr sz="2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Procura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74015" indent="-34226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4015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Alchemy</a:t>
                      </a:r>
                      <a:r>
                        <a:rPr sz="2800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Technology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74015" indent="-34226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4015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Brevity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74015" indent="-34226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4015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Care</a:t>
                      </a:r>
                      <a:r>
                        <a:rPr sz="28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Vision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74015" indent="-34226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4015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Civica</a:t>
                      </a:r>
                      <a:r>
                        <a:rPr sz="2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Carelink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74015" indent="-34226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4015" algn="l"/>
                        </a:tabLst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E-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Tools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74015" indent="-34226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4015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2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Metric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74015" indent="-34226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4015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Humanix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74015" indent="-34226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4015" algn="l"/>
                        </a:tabLst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IPM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74015" indent="-34226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4015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Lumary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2900">
                        <a:lnSpc>
                          <a:spcPts val="309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Nightingale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Polixen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Sandwai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Shiftcare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lookout</a:t>
                      </a:r>
                      <a:r>
                        <a:rPr sz="2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way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800" spc="-30" dirty="0">
                          <a:latin typeface="Calibri"/>
                          <a:cs typeface="Calibri"/>
                        </a:rPr>
                        <a:t>Traccs</a:t>
                      </a:r>
                      <a:r>
                        <a:rPr sz="28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(adamas)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Turnpoint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Uniti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Visicase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Visual</a:t>
                      </a:r>
                      <a:r>
                        <a:rPr sz="2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Care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8791956" y="1167383"/>
            <a:ext cx="2638425" cy="4030979"/>
          </a:xfrm>
          <a:custGeom>
            <a:avLst/>
            <a:gdLst/>
            <a:ahLst/>
            <a:cxnLst/>
            <a:rect l="l" t="t" r="r" b="b"/>
            <a:pathLst>
              <a:path w="2638425" h="4030979">
                <a:moveTo>
                  <a:pt x="2638044" y="0"/>
                </a:moveTo>
                <a:lnTo>
                  <a:pt x="0" y="0"/>
                </a:lnTo>
                <a:lnTo>
                  <a:pt x="0" y="4030979"/>
                </a:lnTo>
                <a:lnTo>
                  <a:pt x="2638044" y="4030979"/>
                </a:lnTo>
                <a:lnTo>
                  <a:pt x="263804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908160" y="1173937"/>
            <a:ext cx="240728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GOAL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SHORT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10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VENDORS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DEEP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DIVE,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DUE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DILIGENCE, DEMOS, REFERENCES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2440" y="1604772"/>
            <a:ext cx="7560945" cy="4716780"/>
          </a:xfrm>
          <a:custGeom>
            <a:avLst/>
            <a:gdLst/>
            <a:ahLst/>
            <a:cxnLst/>
            <a:rect l="l" t="t" r="r" b="b"/>
            <a:pathLst>
              <a:path w="7560945" h="4716780">
                <a:moveTo>
                  <a:pt x="0" y="786129"/>
                </a:moveTo>
                <a:lnTo>
                  <a:pt x="1434" y="738236"/>
                </a:lnTo>
                <a:lnTo>
                  <a:pt x="5684" y="691102"/>
                </a:lnTo>
                <a:lnTo>
                  <a:pt x="12665" y="644810"/>
                </a:lnTo>
                <a:lnTo>
                  <a:pt x="22297" y="599441"/>
                </a:lnTo>
                <a:lnTo>
                  <a:pt x="34497" y="555079"/>
                </a:lnTo>
                <a:lnTo>
                  <a:pt x="49183" y="511805"/>
                </a:lnTo>
                <a:lnTo>
                  <a:pt x="66272" y="469701"/>
                </a:lnTo>
                <a:lnTo>
                  <a:pt x="85682" y="428851"/>
                </a:lnTo>
                <a:lnTo>
                  <a:pt x="107331" y="389334"/>
                </a:lnTo>
                <a:lnTo>
                  <a:pt x="131137" y="351235"/>
                </a:lnTo>
                <a:lnTo>
                  <a:pt x="157017" y="314636"/>
                </a:lnTo>
                <a:lnTo>
                  <a:pt x="184890" y="279617"/>
                </a:lnTo>
                <a:lnTo>
                  <a:pt x="214673" y="246262"/>
                </a:lnTo>
                <a:lnTo>
                  <a:pt x="246284" y="214653"/>
                </a:lnTo>
                <a:lnTo>
                  <a:pt x="279640" y="184872"/>
                </a:lnTo>
                <a:lnTo>
                  <a:pt x="314660" y="157002"/>
                </a:lnTo>
                <a:lnTo>
                  <a:pt x="351261" y="131123"/>
                </a:lnTo>
                <a:lnTo>
                  <a:pt x="389361" y="107319"/>
                </a:lnTo>
                <a:lnTo>
                  <a:pt x="428877" y="85672"/>
                </a:lnTo>
                <a:lnTo>
                  <a:pt x="469728" y="66264"/>
                </a:lnTo>
                <a:lnTo>
                  <a:pt x="511831" y="49177"/>
                </a:lnTo>
                <a:lnTo>
                  <a:pt x="555105" y="34493"/>
                </a:lnTo>
                <a:lnTo>
                  <a:pt x="599466" y="22294"/>
                </a:lnTo>
                <a:lnTo>
                  <a:pt x="644832" y="12664"/>
                </a:lnTo>
                <a:lnTo>
                  <a:pt x="691122" y="5683"/>
                </a:lnTo>
                <a:lnTo>
                  <a:pt x="738253" y="1434"/>
                </a:lnTo>
                <a:lnTo>
                  <a:pt x="786142" y="0"/>
                </a:lnTo>
                <a:lnTo>
                  <a:pt x="6774433" y="0"/>
                </a:lnTo>
                <a:lnTo>
                  <a:pt x="6822327" y="1434"/>
                </a:lnTo>
                <a:lnTo>
                  <a:pt x="6869461" y="5683"/>
                </a:lnTo>
                <a:lnTo>
                  <a:pt x="6915753" y="12664"/>
                </a:lnTo>
                <a:lnTo>
                  <a:pt x="6961122" y="22294"/>
                </a:lnTo>
                <a:lnTo>
                  <a:pt x="7005484" y="34493"/>
                </a:lnTo>
                <a:lnTo>
                  <a:pt x="7048758" y="49177"/>
                </a:lnTo>
                <a:lnTo>
                  <a:pt x="7090862" y="66264"/>
                </a:lnTo>
                <a:lnTo>
                  <a:pt x="7131712" y="85672"/>
                </a:lnTo>
                <a:lnTo>
                  <a:pt x="7171229" y="107319"/>
                </a:lnTo>
                <a:lnTo>
                  <a:pt x="7209328" y="131123"/>
                </a:lnTo>
                <a:lnTo>
                  <a:pt x="7245927" y="157002"/>
                </a:lnTo>
                <a:lnTo>
                  <a:pt x="7280946" y="184872"/>
                </a:lnTo>
                <a:lnTo>
                  <a:pt x="7314301" y="214653"/>
                </a:lnTo>
                <a:lnTo>
                  <a:pt x="7345910" y="246262"/>
                </a:lnTo>
                <a:lnTo>
                  <a:pt x="7375691" y="279617"/>
                </a:lnTo>
                <a:lnTo>
                  <a:pt x="7403561" y="314636"/>
                </a:lnTo>
                <a:lnTo>
                  <a:pt x="7429440" y="351235"/>
                </a:lnTo>
                <a:lnTo>
                  <a:pt x="7453244" y="389334"/>
                </a:lnTo>
                <a:lnTo>
                  <a:pt x="7474891" y="428851"/>
                </a:lnTo>
                <a:lnTo>
                  <a:pt x="7494299" y="469701"/>
                </a:lnTo>
                <a:lnTo>
                  <a:pt x="7511386" y="511805"/>
                </a:lnTo>
                <a:lnTo>
                  <a:pt x="7526070" y="555079"/>
                </a:lnTo>
                <a:lnTo>
                  <a:pt x="7538269" y="599441"/>
                </a:lnTo>
                <a:lnTo>
                  <a:pt x="7547899" y="644810"/>
                </a:lnTo>
                <a:lnTo>
                  <a:pt x="7554880" y="691102"/>
                </a:lnTo>
                <a:lnTo>
                  <a:pt x="7559129" y="738236"/>
                </a:lnTo>
                <a:lnTo>
                  <a:pt x="7560563" y="786129"/>
                </a:lnTo>
                <a:lnTo>
                  <a:pt x="7560563" y="3930650"/>
                </a:lnTo>
                <a:lnTo>
                  <a:pt x="7559129" y="3978538"/>
                </a:lnTo>
                <a:lnTo>
                  <a:pt x="7554880" y="4025667"/>
                </a:lnTo>
                <a:lnTo>
                  <a:pt x="7547899" y="4071956"/>
                </a:lnTo>
                <a:lnTo>
                  <a:pt x="7538269" y="4117321"/>
                </a:lnTo>
                <a:lnTo>
                  <a:pt x="7526070" y="4161681"/>
                </a:lnTo>
                <a:lnTo>
                  <a:pt x="7511386" y="4204954"/>
                </a:lnTo>
                <a:lnTo>
                  <a:pt x="7494299" y="4247056"/>
                </a:lnTo>
                <a:lnTo>
                  <a:pt x="7474891" y="4287906"/>
                </a:lnTo>
                <a:lnTo>
                  <a:pt x="7453244" y="4327422"/>
                </a:lnTo>
                <a:lnTo>
                  <a:pt x="7429440" y="4365521"/>
                </a:lnTo>
                <a:lnTo>
                  <a:pt x="7403561" y="4402122"/>
                </a:lnTo>
                <a:lnTo>
                  <a:pt x="7375691" y="4437141"/>
                </a:lnTo>
                <a:lnTo>
                  <a:pt x="7345910" y="4470497"/>
                </a:lnTo>
                <a:lnTo>
                  <a:pt x="7314301" y="4502107"/>
                </a:lnTo>
                <a:lnTo>
                  <a:pt x="7280946" y="4531890"/>
                </a:lnTo>
                <a:lnTo>
                  <a:pt x="7245927" y="4559762"/>
                </a:lnTo>
                <a:lnTo>
                  <a:pt x="7209328" y="4585643"/>
                </a:lnTo>
                <a:lnTo>
                  <a:pt x="7171229" y="4609449"/>
                </a:lnTo>
                <a:lnTo>
                  <a:pt x="7131712" y="4631098"/>
                </a:lnTo>
                <a:lnTo>
                  <a:pt x="7090862" y="4650508"/>
                </a:lnTo>
                <a:lnTo>
                  <a:pt x="7048758" y="4667597"/>
                </a:lnTo>
                <a:lnTo>
                  <a:pt x="7005484" y="4682282"/>
                </a:lnTo>
                <a:lnTo>
                  <a:pt x="6961122" y="4694482"/>
                </a:lnTo>
                <a:lnTo>
                  <a:pt x="6915753" y="4704114"/>
                </a:lnTo>
                <a:lnTo>
                  <a:pt x="6869461" y="4711095"/>
                </a:lnTo>
                <a:lnTo>
                  <a:pt x="6822327" y="4715345"/>
                </a:lnTo>
                <a:lnTo>
                  <a:pt x="6774433" y="4716780"/>
                </a:lnTo>
                <a:lnTo>
                  <a:pt x="786142" y="4716780"/>
                </a:lnTo>
                <a:lnTo>
                  <a:pt x="738253" y="4715345"/>
                </a:lnTo>
                <a:lnTo>
                  <a:pt x="691122" y="4711095"/>
                </a:lnTo>
                <a:lnTo>
                  <a:pt x="644832" y="4704114"/>
                </a:lnTo>
                <a:lnTo>
                  <a:pt x="599466" y="4694482"/>
                </a:lnTo>
                <a:lnTo>
                  <a:pt x="555105" y="4682282"/>
                </a:lnTo>
                <a:lnTo>
                  <a:pt x="511831" y="4667597"/>
                </a:lnTo>
                <a:lnTo>
                  <a:pt x="469728" y="4650508"/>
                </a:lnTo>
                <a:lnTo>
                  <a:pt x="428877" y="4631098"/>
                </a:lnTo>
                <a:lnTo>
                  <a:pt x="389361" y="4609449"/>
                </a:lnTo>
                <a:lnTo>
                  <a:pt x="351261" y="4585643"/>
                </a:lnTo>
                <a:lnTo>
                  <a:pt x="314660" y="4559762"/>
                </a:lnTo>
                <a:lnTo>
                  <a:pt x="279640" y="4531890"/>
                </a:lnTo>
                <a:lnTo>
                  <a:pt x="246284" y="4502107"/>
                </a:lnTo>
                <a:lnTo>
                  <a:pt x="214673" y="4470497"/>
                </a:lnTo>
                <a:lnTo>
                  <a:pt x="184890" y="4437141"/>
                </a:lnTo>
                <a:lnTo>
                  <a:pt x="157017" y="4402122"/>
                </a:lnTo>
                <a:lnTo>
                  <a:pt x="131137" y="4365521"/>
                </a:lnTo>
                <a:lnTo>
                  <a:pt x="107331" y="4327422"/>
                </a:lnTo>
                <a:lnTo>
                  <a:pt x="85682" y="4287906"/>
                </a:lnTo>
                <a:lnTo>
                  <a:pt x="66272" y="4247056"/>
                </a:lnTo>
                <a:lnTo>
                  <a:pt x="49183" y="4204954"/>
                </a:lnTo>
                <a:lnTo>
                  <a:pt x="34497" y="4161681"/>
                </a:lnTo>
                <a:lnTo>
                  <a:pt x="22297" y="4117321"/>
                </a:lnTo>
                <a:lnTo>
                  <a:pt x="12665" y="4071956"/>
                </a:lnTo>
                <a:lnTo>
                  <a:pt x="5684" y="4025667"/>
                </a:lnTo>
                <a:lnTo>
                  <a:pt x="1434" y="3978538"/>
                </a:lnTo>
                <a:lnTo>
                  <a:pt x="0" y="3930650"/>
                </a:lnTo>
                <a:lnTo>
                  <a:pt x="0" y="786129"/>
                </a:lnTo>
                <a:close/>
              </a:path>
            </a:pathLst>
          </a:custGeom>
          <a:ln w="12700">
            <a:solidFill>
              <a:srgbClr val="F1B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296924"/>
            <a:ext cx="9153525" cy="160655"/>
          </a:xfrm>
          <a:custGeom>
            <a:avLst/>
            <a:gdLst/>
            <a:ahLst/>
            <a:cxnLst/>
            <a:rect l="l" t="t" r="r" b="b"/>
            <a:pathLst>
              <a:path w="9153525" h="160655">
                <a:moveTo>
                  <a:pt x="0" y="160527"/>
                </a:moveTo>
                <a:lnTo>
                  <a:pt x="9153144" y="160527"/>
                </a:lnTo>
                <a:lnTo>
                  <a:pt x="9153144" y="0"/>
                </a:lnTo>
                <a:lnTo>
                  <a:pt x="0" y="0"/>
                </a:lnTo>
                <a:lnTo>
                  <a:pt x="0" y="160527"/>
                </a:lnTo>
                <a:close/>
              </a:path>
            </a:pathLst>
          </a:custGeom>
          <a:solidFill>
            <a:srgbClr val="F8F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1457452"/>
            <a:ext cx="3924300" cy="4663440"/>
          </a:xfrm>
          <a:custGeom>
            <a:avLst/>
            <a:gdLst/>
            <a:ahLst/>
            <a:cxnLst/>
            <a:rect l="l" t="t" r="r" b="b"/>
            <a:pathLst>
              <a:path w="3924300" h="4663440">
                <a:moveTo>
                  <a:pt x="0" y="4662932"/>
                </a:moveTo>
                <a:lnTo>
                  <a:pt x="3924046" y="4662932"/>
                </a:lnTo>
                <a:lnTo>
                  <a:pt x="3924046" y="0"/>
                </a:lnTo>
                <a:lnTo>
                  <a:pt x="0" y="0"/>
                </a:lnTo>
                <a:lnTo>
                  <a:pt x="0" y="4662932"/>
                </a:lnTo>
                <a:close/>
              </a:path>
            </a:pathLst>
          </a:custGeom>
          <a:solidFill>
            <a:srgbClr val="F8F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1164" y="5489447"/>
            <a:ext cx="855980" cy="631190"/>
          </a:xfrm>
          <a:custGeom>
            <a:avLst/>
            <a:gdLst/>
            <a:ahLst/>
            <a:cxnLst/>
            <a:rect l="l" t="t" r="r" b="b"/>
            <a:pathLst>
              <a:path w="855979" h="631189">
                <a:moveTo>
                  <a:pt x="0" y="630935"/>
                </a:moveTo>
                <a:lnTo>
                  <a:pt x="855980" y="630935"/>
                </a:lnTo>
                <a:lnTo>
                  <a:pt x="855980" y="0"/>
                </a:lnTo>
                <a:lnTo>
                  <a:pt x="0" y="0"/>
                </a:lnTo>
                <a:lnTo>
                  <a:pt x="0" y="630935"/>
                </a:lnTo>
                <a:close/>
              </a:path>
            </a:pathLst>
          </a:custGeom>
          <a:solidFill>
            <a:srgbClr val="F8F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8288" y="220979"/>
            <a:ext cx="12174220" cy="676910"/>
            <a:chOff x="18288" y="220979"/>
            <a:chExt cx="12174220" cy="6769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566" y="550798"/>
              <a:ext cx="4537074" cy="2743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" y="220979"/>
              <a:ext cx="12173712" cy="3962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032" y="592581"/>
              <a:ext cx="8860282" cy="30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14816" y="592581"/>
              <a:ext cx="528066" cy="304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66859" y="592581"/>
              <a:ext cx="341375" cy="30480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50696" y="1444752"/>
            <a:ext cx="8996045" cy="5046980"/>
            <a:chOff x="850696" y="1444752"/>
            <a:chExt cx="8996045" cy="5046980"/>
          </a:xfrm>
        </p:grpSpPr>
        <p:sp>
          <p:nvSpPr>
            <p:cNvPr id="13" name="object 13"/>
            <p:cNvSpPr/>
            <p:nvPr/>
          </p:nvSpPr>
          <p:spPr>
            <a:xfrm>
              <a:off x="876096" y="1457451"/>
              <a:ext cx="8945245" cy="5008880"/>
            </a:xfrm>
            <a:custGeom>
              <a:avLst/>
              <a:gdLst/>
              <a:ahLst/>
              <a:cxnLst/>
              <a:rect l="l" t="t" r="r" b="b"/>
              <a:pathLst>
                <a:path w="8945245" h="5008880">
                  <a:moveTo>
                    <a:pt x="8945054" y="0"/>
                  </a:moveTo>
                  <a:lnTo>
                    <a:pt x="4572000" y="0"/>
                  </a:lnTo>
                  <a:lnTo>
                    <a:pt x="0" y="0"/>
                  </a:lnTo>
                  <a:lnTo>
                    <a:pt x="0" y="5008499"/>
                  </a:lnTo>
                  <a:lnTo>
                    <a:pt x="4571949" y="5008499"/>
                  </a:lnTo>
                  <a:lnTo>
                    <a:pt x="8945054" y="5008499"/>
                  </a:lnTo>
                  <a:lnTo>
                    <a:pt x="8945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6096" y="1451102"/>
              <a:ext cx="8951595" cy="5034280"/>
            </a:xfrm>
            <a:custGeom>
              <a:avLst/>
              <a:gdLst/>
              <a:ahLst/>
              <a:cxnLst/>
              <a:rect l="l" t="t" r="r" b="b"/>
              <a:pathLst>
                <a:path w="8951595" h="5034280">
                  <a:moveTo>
                    <a:pt x="4571949" y="0"/>
                  </a:moveTo>
                  <a:lnTo>
                    <a:pt x="4571949" y="5033899"/>
                  </a:lnTo>
                </a:path>
                <a:path w="8951595" h="5034280">
                  <a:moveTo>
                    <a:pt x="0" y="0"/>
                  </a:moveTo>
                  <a:lnTo>
                    <a:pt x="0" y="5033899"/>
                  </a:lnTo>
                </a:path>
                <a:path w="8951595" h="5034280">
                  <a:moveTo>
                    <a:pt x="8945067" y="4038346"/>
                  </a:moveTo>
                  <a:lnTo>
                    <a:pt x="8945067" y="5033899"/>
                  </a:lnTo>
                </a:path>
                <a:path w="8951595" h="5034280">
                  <a:moveTo>
                    <a:pt x="8938717" y="2921"/>
                  </a:moveTo>
                  <a:lnTo>
                    <a:pt x="8951417" y="292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9746" y="1454023"/>
              <a:ext cx="8957945" cy="6350"/>
            </a:xfrm>
            <a:custGeom>
              <a:avLst/>
              <a:gdLst/>
              <a:ahLst/>
              <a:cxnLst/>
              <a:rect l="l" t="t" r="r" b="b"/>
              <a:pathLst>
                <a:path w="8957945" h="6350">
                  <a:moveTo>
                    <a:pt x="0" y="6350"/>
                  </a:moveTo>
                  <a:lnTo>
                    <a:pt x="8957767" y="6350"/>
                  </a:lnTo>
                </a:path>
                <a:path w="8957945" h="6350">
                  <a:moveTo>
                    <a:pt x="0" y="0"/>
                  </a:moveTo>
                  <a:lnTo>
                    <a:pt x="8957767" y="0"/>
                  </a:lnTo>
                </a:path>
              </a:pathLst>
            </a:custGeom>
            <a:ln w="68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9746" y="6465950"/>
              <a:ext cx="8957945" cy="0"/>
            </a:xfrm>
            <a:custGeom>
              <a:avLst/>
              <a:gdLst/>
              <a:ahLst/>
              <a:cxnLst/>
              <a:rect l="l" t="t" r="r" b="b"/>
              <a:pathLst>
                <a:path w="8957945">
                  <a:moveTo>
                    <a:pt x="0" y="0"/>
                  </a:moveTo>
                  <a:lnTo>
                    <a:pt x="895776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55039" y="1467992"/>
            <a:ext cx="267906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800" spc="-10" dirty="0">
                <a:latin typeface="Calibri"/>
                <a:cs typeface="Calibri"/>
              </a:rPr>
              <a:t>Hayylo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Calibri"/>
                <a:cs typeface="Calibri"/>
              </a:rPr>
              <a:t>Care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Page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800" spc="-10" dirty="0">
                <a:latin typeface="Calibri"/>
                <a:cs typeface="Calibri"/>
              </a:rPr>
              <a:t>CareSmartz360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10" dirty="0">
                <a:latin typeface="Calibri"/>
                <a:cs typeface="Calibri"/>
              </a:rPr>
              <a:t>Checked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Care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10" dirty="0">
                <a:latin typeface="Calibri"/>
                <a:cs typeface="Calibri"/>
              </a:rPr>
              <a:t>Conpago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10" dirty="0">
                <a:latin typeface="Calibri"/>
                <a:cs typeface="Calibri"/>
              </a:rPr>
              <a:t>GoldCare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10" dirty="0">
                <a:latin typeface="Calibri"/>
                <a:cs typeface="Calibri"/>
              </a:rPr>
              <a:t>CareApp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10" dirty="0">
                <a:latin typeface="Calibri"/>
                <a:cs typeface="Calibri"/>
              </a:rPr>
              <a:t>Telltouch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72371" y="1456944"/>
            <a:ext cx="2740660" cy="4032885"/>
          </a:xfrm>
          <a:custGeom>
            <a:avLst/>
            <a:gdLst/>
            <a:ahLst/>
            <a:cxnLst/>
            <a:rect l="l" t="t" r="r" b="b"/>
            <a:pathLst>
              <a:path w="2740659" h="4032885">
                <a:moveTo>
                  <a:pt x="2740152" y="0"/>
                </a:moveTo>
                <a:lnTo>
                  <a:pt x="0" y="0"/>
                </a:lnTo>
                <a:lnTo>
                  <a:pt x="0" y="4032504"/>
                </a:lnTo>
                <a:lnTo>
                  <a:pt x="2740152" y="4032504"/>
                </a:lnTo>
                <a:lnTo>
                  <a:pt x="274015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072371" y="1456944"/>
            <a:ext cx="2740660" cy="40328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58750" marR="149860" algn="ctr">
              <a:lnSpc>
                <a:spcPct val="100000"/>
              </a:lnSpc>
              <a:spcBef>
                <a:spcPts val="16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GOAL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SHORT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VENDORS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DEEP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DIVE,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DUE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DILIGENCE, DEMOS, REFERENCES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2440" y="1109472"/>
            <a:ext cx="7560945" cy="4716780"/>
          </a:xfrm>
          <a:custGeom>
            <a:avLst/>
            <a:gdLst/>
            <a:ahLst/>
            <a:cxnLst/>
            <a:rect l="l" t="t" r="r" b="b"/>
            <a:pathLst>
              <a:path w="7560945" h="4716780">
                <a:moveTo>
                  <a:pt x="0" y="786129"/>
                </a:moveTo>
                <a:lnTo>
                  <a:pt x="1434" y="738236"/>
                </a:lnTo>
                <a:lnTo>
                  <a:pt x="5684" y="691102"/>
                </a:lnTo>
                <a:lnTo>
                  <a:pt x="12665" y="644810"/>
                </a:lnTo>
                <a:lnTo>
                  <a:pt x="22297" y="599441"/>
                </a:lnTo>
                <a:lnTo>
                  <a:pt x="34497" y="555079"/>
                </a:lnTo>
                <a:lnTo>
                  <a:pt x="49183" y="511805"/>
                </a:lnTo>
                <a:lnTo>
                  <a:pt x="66272" y="469701"/>
                </a:lnTo>
                <a:lnTo>
                  <a:pt x="85682" y="428851"/>
                </a:lnTo>
                <a:lnTo>
                  <a:pt x="107331" y="389334"/>
                </a:lnTo>
                <a:lnTo>
                  <a:pt x="131137" y="351235"/>
                </a:lnTo>
                <a:lnTo>
                  <a:pt x="157017" y="314636"/>
                </a:lnTo>
                <a:lnTo>
                  <a:pt x="184890" y="279617"/>
                </a:lnTo>
                <a:lnTo>
                  <a:pt x="214673" y="246262"/>
                </a:lnTo>
                <a:lnTo>
                  <a:pt x="246284" y="214653"/>
                </a:lnTo>
                <a:lnTo>
                  <a:pt x="279640" y="184872"/>
                </a:lnTo>
                <a:lnTo>
                  <a:pt x="314660" y="157002"/>
                </a:lnTo>
                <a:lnTo>
                  <a:pt x="351261" y="131123"/>
                </a:lnTo>
                <a:lnTo>
                  <a:pt x="389361" y="107319"/>
                </a:lnTo>
                <a:lnTo>
                  <a:pt x="428877" y="85672"/>
                </a:lnTo>
                <a:lnTo>
                  <a:pt x="469728" y="66264"/>
                </a:lnTo>
                <a:lnTo>
                  <a:pt x="511831" y="49177"/>
                </a:lnTo>
                <a:lnTo>
                  <a:pt x="555105" y="34493"/>
                </a:lnTo>
                <a:lnTo>
                  <a:pt x="599466" y="22294"/>
                </a:lnTo>
                <a:lnTo>
                  <a:pt x="644832" y="12664"/>
                </a:lnTo>
                <a:lnTo>
                  <a:pt x="691122" y="5683"/>
                </a:lnTo>
                <a:lnTo>
                  <a:pt x="738253" y="1434"/>
                </a:lnTo>
                <a:lnTo>
                  <a:pt x="786142" y="0"/>
                </a:lnTo>
                <a:lnTo>
                  <a:pt x="6774433" y="0"/>
                </a:lnTo>
                <a:lnTo>
                  <a:pt x="6822327" y="1434"/>
                </a:lnTo>
                <a:lnTo>
                  <a:pt x="6869461" y="5683"/>
                </a:lnTo>
                <a:lnTo>
                  <a:pt x="6915753" y="12664"/>
                </a:lnTo>
                <a:lnTo>
                  <a:pt x="6961122" y="22294"/>
                </a:lnTo>
                <a:lnTo>
                  <a:pt x="7005484" y="34493"/>
                </a:lnTo>
                <a:lnTo>
                  <a:pt x="7048758" y="49177"/>
                </a:lnTo>
                <a:lnTo>
                  <a:pt x="7090862" y="66264"/>
                </a:lnTo>
                <a:lnTo>
                  <a:pt x="7131712" y="85672"/>
                </a:lnTo>
                <a:lnTo>
                  <a:pt x="7171229" y="107319"/>
                </a:lnTo>
                <a:lnTo>
                  <a:pt x="7209328" y="131123"/>
                </a:lnTo>
                <a:lnTo>
                  <a:pt x="7245927" y="157002"/>
                </a:lnTo>
                <a:lnTo>
                  <a:pt x="7280946" y="184872"/>
                </a:lnTo>
                <a:lnTo>
                  <a:pt x="7314301" y="214653"/>
                </a:lnTo>
                <a:lnTo>
                  <a:pt x="7345910" y="246262"/>
                </a:lnTo>
                <a:lnTo>
                  <a:pt x="7375691" y="279617"/>
                </a:lnTo>
                <a:lnTo>
                  <a:pt x="7403561" y="314636"/>
                </a:lnTo>
                <a:lnTo>
                  <a:pt x="7429440" y="351235"/>
                </a:lnTo>
                <a:lnTo>
                  <a:pt x="7453244" y="389334"/>
                </a:lnTo>
                <a:lnTo>
                  <a:pt x="7474891" y="428851"/>
                </a:lnTo>
                <a:lnTo>
                  <a:pt x="7494299" y="469701"/>
                </a:lnTo>
                <a:lnTo>
                  <a:pt x="7511386" y="511805"/>
                </a:lnTo>
                <a:lnTo>
                  <a:pt x="7526070" y="555079"/>
                </a:lnTo>
                <a:lnTo>
                  <a:pt x="7538269" y="599441"/>
                </a:lnTo>
                <a:lnTo>
                  <a:pt x="7547899" y="644810"/>
                </a:lnTo>
                <a:lnTo>
                  <a:pt x="7554880" y="691102"/>
                </a:lnTo>
                <a:lnTo>
                  <a:pt x="7559129" y="738236"/>
                </a:lnTo>
                <a:lnTo>
                  <a:pt x="7560563" y="786129"/>
                </a:lnTo>
                <a:lnTo>
                  <a:pt x="7560563" y="3930650"/>
                </a:lnTo>
                <a:lnTo>
                  <a:pt x="7559129" y="3978543"/>
                </a:lnTo>
                <a:lnTo>
                  <a:pt x="7554880" y="4025677"/>
                </a:lnTo>
                <a:lnTo>
                  <a:pt x="7547899" y="4071969"/>
                </a:lnTo>
                <a:lnTo>
                  <a:pt x="7538269" y="4117338"/>
                </a:lnTo>
                <a:lnTo>
                  <a:pt x="7526070" y="4161700"/>
                </a:lnTo>
                <a:lnTo>
                  <a:pt x="7511386" y="4204974"/>
                </a:lnTo>
                <a:lnTo>
                  <a:pt x="7494299" y="4247078"/>
                </a:lnTo>
                <a:lnTo>
                  <a:pt x="7474891" y="4287928"/>
                </a:lnTo>
                <a:lnTo>
                  <a:pt x="7453244" y="4327445"/>
                </a:lnTo>
                <a:lnTo>
                  <a:pt x="7429440" y="4365544"/>
                </a:lnTo>
                <a:lnTo>
                  <a:pt x="7403561" y="4402143"/>
                </a:lnTo>
                <a:lnTo>
                  <a:pt x="7375691" y="4437162"/>
                </a:lnTo>
                <a:lnTo>
                  <a:pt x="7345910" y="4470517"/>
                </a:lnTo>
                <a:lnTo>
                  <a:pt x="7314301" y="4502126"/>
                </a:lnTo>
                <a:lnTo>
                  <a:pt x="7280946" y="4531907"/>
                </a:lnTo>
                <a:lnTo>
                  <a:pt x="7245927" y="4559777"/>
                </a:lnTo>
                <a:lnTo>
                  <a:pt x="7209328" y="4585656"/>
                </a:lnTo>
                <a:lnTo>
                  <a:pt x="7171229" y="4609460"/>
                </a:lnTo>
                <a:lnTo>
                  <a:pt x="7131712" y="4631107"/>
                </a:lnTo>
                <a:lnTo>
                  <a:pt x="7090862" y="4650515"/>
                </a:lnTo>
                <a:lnTo>
                  <a:pt x="7048758" y="4667602"/>
                </a:lnTo>
                <a:lnTo>
                  <a:pt x="7005484" y="4682286"/>
                </a:lnTo>
                <a:lnTo>
                  <a:pt x="6961122" y="4694485"/>
                </a:lnTo>
                <a:lnTo>
                  <a:pt x="6915753" y="4704115"/>
                </a:lnTo>
                <a:lnTo>
                  <a:pt x="6869461" y="4711096"/>
                </a:lnTo>
                <a:lnTo>
                  <a:pt x="6822327" y="4715345"/>
                </a:lnTo>
                <a:lnTo>
                  <a:pt x="6774433" y="4716780"/>
                </a:lnTo>
                <a:lnTo>
                  <a:pt x="786142" y="4716780"/>
                </a:lnTo>
                <a:lnTo>
                  <a:pt x="738253" y="4715345"/>
                </a:lnTo>
                <a:lnTo>
                  <a:pt x="691122" y="4711096"/>
                </a:lnTo>
                <a:lnTo>
                  <a:pt x="644832" y="4704115"/>
                </a:lnTo>
                <a:lnTo>
                  <a:pt x="599466" y="4694485"/>
                </a:lnTo>
                <a:lnTo>
                  <a:pt x="555105" y="4682286"/>
                </a:lnTo>
                <a:lnTo>
                  <a:pt x="511831" y="4667602"/>
                </a:lnTo>
                <a:lnTo>
                  <a:pt x="469728" y="4650515"/>
                </a:lnTo>
                <a:lnTo>
                  <a:pt x="428877" y="4631107"/>
                </a:lnTo>
                <a:lnTo>
                  <a:pt x="389361" y="4609460"/>
                </a:lnTo>
                <a:lnTo>
                  <a:pt x="351261" y="4585656"/>
                </a:lnTo>
                <a:lnTo>
                  <a:pt x="314660" y="4559777"/>
                </a:lnTo>
                <a:lnTo>
                  <a:pt x="279640" y="4531907"/>
                </a:lnTo>
                <a:lnTo>
                  <a:pt x="246284" y="4502126"/>
                </a:lnTo>
                <a:lnTo>
                  <a:pt x="214673" y="4470517"/>
                </a:lnTo>
                <a:lnTo>
                  <a:pt x="184890" y="4437162"/>
                </a:lnTo>
                <a:lnTo>
                  <a:pt x="157017" y="4402143"/>
                </a:lnTo>
                <a:lnTo>
                  <a:pt x="131137" y="4365544"/>
                </a:lnTo>
                <a:lnTo>
                  <a:pt x="107331" y="4327445"/>
                </a:lnTo>
                <a:lnTo>
                  <a:pt x="85682" y="4287928"/>
                </a:lnTo>
                <a:lnTo>
                  <a:pt x="66272" y="4247078"/>
                </a:lnTo>
                <a:lnTo>
                  <a:pt x="49183" y="4204974"/>
                </a:lnTo>
                <a:lnTo>
                  <a:pt x="34497" y="4161700"/>
                </a:lnTo>
                <a:lnTo>
                  <a:pt x="22297" y="4117338"/>
                </a:lnTo>
                <a:lnTo>
                  <a:pt x="12665" y="4071969"/>
                </a:lnTo>
                <a:lnTo>
                  <a:pt x="5684" y="4025677"/>
                </a:lnTo>
                <a:lnTo>
                  <a:pt x="1434" y="3978543"/>
                </a:lnTo>
                <a:lnTo>
                  <a:pt x="0" y="3930650"/>
                </a:lnTo>
                <a:lnTo>
                  <a:pt x="0" y="786129"/>
                </a:lnTo>
                <a:close/>
              </a:path>
            </a:pathLst>
          </a:custGeom>
          <a:ln w="12700">
            <a:solidFill>
              <a:srgbClr val="F1B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296924"/>
            <a:ext cx="9153525" cy="4823460"/>
          </a:xfrm>
          <a:custGeom>
            <a:avLst/>
            <a:gdLst/>
            <a:ahLst/>
            <a:cxnLst/>
            <a:rect l="l" t="t" r="r" b="b"/>
            <a:pathLst>
              <a:path w="9153525" h="4823460">
                <a:moveTo>
                  <a:pt x="9153144" y="0"/>
                </a:moveTo>
                <a:lnTo>
                  <a:pt x="0" y="0"/>
                </a:lnTo>
                <a:lnTo>
                  <a:pt x="0" y="4823460"/>
                </a:lnTo>
                <a:lnTo>
                  <a:pt x="9153144" y="4823460"/>
                </a:lnTo>
                <a:lnTo>
                  <a:pt x="9153144" y="0"/>
                </a:lnTo>
                <a:close/>
              </a:path>
            </a:pathLst>
          </a:custGeom>
          <a:solidFill>
            <a:srgbClr val="F8F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3565" y="550798"/>
            <a:ext cx="4537074" cy="2743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" y="47244"/>
            <a:ext cx="12173712" cy="3962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" y="582168"/>
            <a:ext cx="10980039" cy="3048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5588" y="1296924"/>
            <a:ext cx="9637775" cy="4558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955" y="299338"/>
            <a:ext cx="11370310" cy="548640"/>
            <a:chOff x="174955" y="299338"/>
            <a:chExt cx="11370310" cy="548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955" y="299338"/>
              <a:ext cx="363474" cy="2743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271" y="299338"/>
              <a:ext cx="11127740" cy="2743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6289" y="573659"/>
              <a:ext cx="7524496" cy="27432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67639" y="1097280"/>
            <a:ext cx="11727180" cy="5663565"/>
            <a:chOff x="167639" y="1097280"/>
            <a:chExt cx="11727180" cy="5663565"/>
          </a:xfrm>
        </p:grpSpPr>
        <p:sp>
          <p:nvSpPr>
            <p:cNvPr id="7" name="object 7"/>
            <p:cNvSpPr/>
            <p:nvPr/>
          </p:nvSpPr>
          <p:spPr>
            <a:xfrm>
              <a:off x="167639" y="1097280"/>
              <a:ext cx="11727180" cy="5663565"/>
            </a:xfrm>
            <a:custGeom>
              <a:avLst/>
              <a:gdLst/>
              <a:ahLst/>
              <a:cxnLst/>
              <a:rect l="l" t="t" r="r" b="b"/>
              <a:pathLst>
                <a:path w="11727180" h="5663565">
                  <a:moveTo>
                    <a:pt x="11505691" y="0"/>
                  </a:moveTo>
                  <a:lnTo>
                    <a:pt x="221538" y="0"/>
                  </a:lnTo>
                  <a:lnTo>
                    <a:pt x="176891" y="4500"/>
                  </a:lnTo>
                  <a:lnTo>
                    <a:pt x="135306" y="17408"/>
                  </a:lnTo>
                  <a:lnTo>
                    <a:pt x="97674" y="37832"/>
                  </a:lnTo>
                  <a:lnTo>
                    <a:pt x="64887" y="64881"/>
                  </a:lnTo>
                  <a:lnTo>
                    <a:pt x="37835" y="97662"/>
                  </a:lnTo>
                  <a:lnTo>
                    <a:pt x="17409" y="135284"/>
                  </a:lnTo>
                  <a:lnTo>
                    <a:pt x="4500" y="176857"/>
                  </a:lnTo>
                  <a:lnTo>
                    <a:pt x="0" y="221487"/>
                  </a:lnTo>
                  <a:lnTo>
                    <a:pt x="0" y="5441645"/>
                  </a:lnTo>
                  <a:lnTo>
                    <a:pt x="4500" y="5486292"/>
                  </a:lnTo>
                  <a:lnTo>
                    <a:pt x="17409" y="5527877"/>
                  </a:lnTo>
                  <a:lnTo>
                    <a:pt x="37835" y="5565508"/>
                  </a:lnTo>
                  <a:lnTo>
                    <a:pt x="64887" y="5598295"/>
                  </a:lnTo>
                  <a:lnTo>
                    <a:pt x="97674" y="5625347"/>
                  </a:lnTo>
                  <a:lnTo>
                    <a:pt x="135306" y="5645773"/>
                  </a:lnTo>
                  <a:lnTo>
                    <a:pt x="176891" y="5658681"/>
                  </a:lnTo>
                  <a:lnTo>
                    <a:pt x="221538" y="5663182"/>
                  </a:lnTo>
                  <a:lnTo>
                    <a:pt x="11505691" y="5663182"/>
                  </a:lnTo>
                  <a:lnTo>
                    <a:pt x="11550322" y="5658681"/>
                  </a:lnTo>
                  <a:lnTo>
                    <a:pt x="11591895" y="5645773"/>
                  </a:lnTo>
                  <a:lnTo>
                    <a:pt x="11629517" y="5625347"/>
                  </a:lnTo>
                  <a:lnTo>
                    <a:pt x="11662298" y="5598295"/>
                  </a:lnTo>
                  <a:lnTo>
                    <a:pt x="11689347" y="5565508"/>
                  </a:lnTo>
                  <a:lnTo>
                    <a:pt x="11709771" y="5527877"/>
                  </a:lnTo>
                  <a:lnTo>
                    <a:pt x="11722679" y="5486292"/>
                  </a:lnTo>
                  <a:lnTo>
                    <a:pt x="11727180" y="5441645"/>
                  </a:lnTo>
                  <a:lnTo>
                    <a:pt x="11727180" y="221487"/>
                  </a:lnTo>
                  <a:lnTo>
                    <a:pt x="11722679" y="176857"/>
                  </a:lnTo>
                  <a:lnTo>
                    <a:pt x="11709771" y="135284"/>
                  </a:lnTo>
                  <a:lnTo>
                    <a:pt x="11689347" y="97662"/>
                  </a:lnTo>
                  <a:lnTo>
                    <a:pt x="11662298" y="64881"/>
                  </a:lnTo>
                  <a:lnTo>
                    <a:pt x="11629517" y="37832"/>
                  </a:lnTo>
                  <a:lnTo>
                    <a:pt x="11591895" y="17408"/>
                  </a:lnTo>
                  <a:lnTo>
                    <a:pt x="11550322" y="4500"/>
                  </a:lnTo>
                  <a:lnTo>
                    <a:pt x="1150569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0407" y="1178052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1319657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1319657" y="457200"/>
                  </a:lnTo>
                  <a:lnTo>
                    <a:pt x="1339881" y="453120"/>
                  </a:lnTo>
                  <a:lnTo>
                    <a:pt x="1356391" y="441991"/>
                  </a:lnTo>
                  <a:lnTo>
                    <a:pt x="1367520" y="425481"/>
                  </a:lnTo>
                  <a:lnTo>
                    <a:pt x="1371600" y="405257"/>
                  </a:lnTo>
                  <a:lnTo>
                    <a:pt x="1371600" y="51943"/>
                  </a:lnTo>
                  <a:lnTo>
                    <a:pt x="1367520" y="31718"/>
                  </a:lnTo>
                  <a:lnTo>
                    <a:pt x="1356391" y="15208"/>
                  </a:lnTo>
                  <a:lnTo>
                    <a:pt x="1339881" y="4079"/>
                  </a:lnTo>
                  <a:lnTo>
                    <a:pt x="1319657" y="0"/>
                  </a:lnTo>
                  <a:close/>
                </a:path>
              </a:pathLst>
            </a:custGeom>
            <a:solidFill>
              <a:srgbClr val="E28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82112" y="1178052"/>
              <a:ext cx="1373505" cy="457200"/>
            </a:xfrm>
            <a:custGeom>
              <a:avLst/>
              <a:gdLst/>
              <a:ahLst/>
              <a:cxnLst/>
              <a:rect l="l" t="t" r="r" b="b"/>
              <a:pathLst>
                <a:path w="1373504" h="457200">
                  <a:moveTo>
                    <a:pt x="1321180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1321180" y="457200"/>
                  </a:lnTo>
                  <a:lnTo>
                    <a:pt x="1341405" y="453120"/>
                  </a:lnTo>
                  <a:lnTo>
                    <a:pt x="1357915" y="441991"/>
                  </a:lnTo>
                  <a:lnTo>
                    <a:pt x="1369044" y="425481"/>
                  </a:lnTo>
                  <a:lnTo>
                    <a:pt x="1373124" y="405257"/>
                  </a:lnTo>
                  <a:lnTo>
                    <a:pt x="1373124" y="51943"/>
                  </a:lnTo>
                  <a:lnTo>
                    <a:pt x="1369044" y="31718"/>
                  </a:lnTo>
                  <a:lnTo>
                    <a:pt x="1357915" y="15208"/>
                  </a:lnTo>
                  <a:lnTo>
                    <a:pt x="1341405" y="4079"/>
                  </a:lnTo>
                  <a:lnTo>
                    <a:pt x="1321180" y="0"/>
                  </a:lnTo>
                  <a:close/>
                </a:path>
              </a:pathLst>
            </a:custGeom>
            <a:solidFill>
              <a:srgbClr val="F17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39" y="1178052"/>
              <a:ext cx="1373505" cy="457200"/>
            </a:xfrm>
            <a:custGeom>
              <a:avLst/>
              <a:gdLst/>
              <a:ahLst/>
              <a:cxnLst/>
              <a:rect l="l" t="t" r="r" b="b"/>
              <a:pathLst>
                <a:path w="1373504" h="457200">
                  <a:moveTo>
                    <a:pt x="1321181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1321181" y="457200"/>
                  </a:lnTo>
                  <a:lnTo>
                    <a:pt x="1341405" y="453120"/>
                  </a:lnTo>
                  <a:lnTo>
                    <a:pt x="1357915" y="441991"/>
                  </a:lnTo>
                  <a:lnTo>
                    <a:pt x="1369044" y="425481"/>
                  </a:lnTo>
                  <a:lnTo>
                    <a:pt x="1373124" y="405257"/>
                  </a:lnTo>
                  <a:lnTo>
                    <a:pt x="1373124" y="51943"/>
                  </a:lnTo>
                  <a:lnTo>
                    <a:pt x="1369044" y="31718"/>
                  </a:lnTo>
                  <a:lnTo>
                    <a:pt x="1357915" y="15208"/>
                  </a:lnTo>
                  <a:lnTo>
                    <a:pt x="1341405" y="4079"/>
                  </a:lnTo>
                  <a:lnTo>
                    <a:pt x="1321181" y="0"/>
                  </a:lnTo>
                  <a:close/>
                </a:path>
              </a:pathLst>
            </a:custGeom>
            <a:solidFill>
              <a:srgbClr val="2D2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68568" y="1178052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1319657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1319657" y="457200"/>
                  </a:lnTo>
                  <a:lnTo>
                    <a:pt x="1339881" y="453120"/>
                  </a:lnTo>
                  <a:lnTo>
                    <a:pt x="1356391" y="441991"/>
                  </a:lnTo>
                  <a:lnTo>
                    <a:pt x="1367520" y="425481"/>
                  </a:lnTo>
                  <a:lnTo>
                    <a:pt x="1371600" y="405257"/>
                  </a:lnTo>
                  <a:lnTo>
                    <a:pt x="1371600" y="51943"/>
                  </a:lnTo>
                  <a:lnTo>
                    <a:pt x="1367520" y="31718"/>
                  </a:lnTo>
                  <a:lnTo>
                    <a:pt x="1356391" y="15208"/>
                  </a:lnTo>
                  <a:lnTo>
                    <a:pt x="1339881" y="4079"/>
                  </a:lnTo>
                  <a:lnTo>
                    <a:pt x="1319657" y="0"/>
                  </a:lnTo>
                  <a:close/>
                </a:path>
              </a:pathLst>
            </a:custGeom>
            <a:solidFill>
              <a:srgbClr val="544F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10271" y="1178052"/>
              <a:ext cx="1373505" cy="457200"/>
            </a:xfrm>
            <a:custGeom>
              <a:avLst/>
              <a:gdLst/>
              <a:ahLst/>
              <a:cxnLst/>
              <a:rect l="l" t="t" r="r" b="b"/>
              <a:pathLst>
                <a:path w="1373504" h="457200">
                  <a:moveTo>
                    <a:pt x="1321180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1321180" y="457200"/>
                  </a:lnTo>
                  <a:lnTo>
                    <a:pt x="1341405" y="453120"/>
                  </a:lnTo>
                  <a:lnTo>
                    <a:pt x="1357915" y="441991"/>
                  </a:lnTo>
                  <a:lnTo>
                    <a:pt x="1369044" y="425481"/>
                  </a:lnTo>
                  <a:lnTo>
                    <a:pt x="1373124" y="405257"/>
                  </a:lnTo>
                  <a:lnTo>
                    <a:pt x="1373124" y="51943"/>
                  </a:lnTo>
                  <a:lnTo>
                    <a:pt x="1369044" y="31718"/>
                  </a:lnTo>
                  <a:lnTo>
                    <a:pt x="1357915" y="15208"/>
                  </a:lnTo>
                  <a:lnTo>
                    <a:pt x="1341405" y="4079"/>
                  </a:lnTo>
                  <a:lnTo>
                    <a:pt x="1321180" y="0"/>
                  </a:lnTo>
                  <a:close/>
                </a:path>
              </a:pathLst>
            </a:custGeom>
            <a:solidFill>
              <a:srgbClr val="0EB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7179" y="1097280"/>
              <a:ext cx="1373505" cy="457200"/>
            </a:xfrm>
            <a:custGeom>
              <a:avLst/>
              <a:gdLst/>
              <a:ahLst/>
              <a:cxnLst/>
              <a:rect l="l" t="t" r="r" b="b"/>
              <a:pathLst>
                <a:path w="1373505" h="457200">
                  <a:moveTo>
                    <a:pt x="1321181" y="0"/>
                  </a:moveTo>
                  <a:lnTo>
                    <a:pt x="51930" y="0"/>
                  </a:lnTo>
                  <a:lnTo>
                    <a:pt x="31718" y="4079"/>
                  </a:lnTo>
                  <a:lnTo>
                    <a:pt x="15211" y="15208"/>
                  </a:lnTo>
                  <a:lnTo>
                    <a:pt x="4081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81" y="425481"/>
                  </a:lnTo>
                  <a:lnTo>
                    <a:pt x="15211" y="441991"/>
                  </a:lnTo>
                  <a:lnTo>
                    <a:pt x="31718" y="453120"/>
                  </a:lnTo>
                  <a:lnTo>
                    <a:pt x="51930" y="457200"/>
                  </a:lnTo>
                  <a:lnTo>
                    <a:pt x="1321181" y="457200"/>
                  </a:lnTo>
                  <a:lnTo>
                    <a:pt x="1341405" y="453120"/>
                  </a:lnTo>
                  <a:lnTo>
                    <a:pt x="1357915" y="441991"/>
                  </a:lnTo>
                  <a:lnTo>
                    <a:pt x="1369044" y="425481"/>
                  </a:lnTo>
                  <a:lnTo>
                    <a:pt x="1373124" y="405257"/>
                  </a:lnTo>
                  <a:lnTo>
                    <a:pt x="1373124" y="51943"/>
                  </a:lnTo>
                  <a:lnTo>
                    <a:pt x="1369044" y="31718"/>
                  </a:lnTo>
                  <a:lnTo>
                    <a:pt x="1357915" y="15208"/>
                  </a:lnTo>
                  <a:lnTo>
                    <a:pt x="1341405" y="4079"/>
                  </a:lnTo>
                  <a:lnTo>
                    <a:pt x="1321181" y="0"/>
                  </a:lnTo>
                  <a:close/>
                </a:path>
              </a:pathLst>
            </a:custGeom>
            <a:solidFill>
              <a:srgbClr val="F1B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490" y="1315466"/>
              <a:ext cx="491744" cy="1828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8535" y="1315466"/>
              <a:ext cx="475894" cy="1828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5049" y="1315466"/>
              <a:ext cx="663511" cy="1828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5430" y="1224026"/>
              <a:ext cx="1020800" cy="1828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52111" y="1406906"/>
              <a:ext cx="800950" cy="1828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51193" y="1315466"/>
              <a:ext cx="1085176" cy="1828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22743" y="1315466"/>
              <a:ext cx="1037424" cy="18287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953499" y="1178052"/>
              <a:ext cx="1373505" cy="457200"/>
            </a:xfrm>
            <a:custGeom>
              <a:avLst/>
              <a:gdLst/>
              <a:ahLst/>
              <a:cxnLst/>
              <a:rect l="l" t="t" r="r" b="b"/>
              <a:pathLst>
                <a:path w="1373504" h="457200">
                  <a:moveTo>
                    <a:pt x="1321180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1321180" y="457200"/>
                  </a:lnTo>
                  <a:lnTo>
                    <a:pt x="1341405" y="453120"/>
                  </a:lnTo>
                  <a:lnTo>
                    <a:pt x="1357915" y="441991"/>
                  </a:lnTo>
                  <a:lnTo>
                    <a:pt x="1369044" y="425481"/>
                  </a:lnTo>
                  <a:lnTo>
                    <a:pt x="1373124" y="405257"/>
                  </a:lnTo>
                  <a:lnTo>
                    <a:pt x="1373124" y="51943"/>
                  </a:lnTo>
                  <a:lnTo>
                    <a:pt x="1369044" y="31718"/>
                  </a:lnTo>
                  <a:lnTo>
                    <a:pt x="1357915" y="15208"/>
                  </a:lnTo>
                  <a:lnTo>
                    <a:pt x="1341405" y="4079"/>
                  </a:lnTo>
                  <a:lnTo>
                    <a:pt x="1321180" y="0"/>
                  </a:lnTo>
                  <a:close/>
                </a:path>
              </a:pathLst>
            </a:custGeom>
            <a:solidFill>
              <a:srgbClr val="F1B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396728" y="1178052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1319656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1319656" y="457200"/>
                  </a:lnTo>
                  <a:lnTo>
                    <a:pt x="1339881" y="453120"/>
                  </a:lnTo>
                  <a:lnTo>
                    <a:pt x="1356391" y="441991"/>
                  </a:lnTo>
                  <a:lnTo>
                    <a:pt x="1367520" y="425481"/>
                  </a:lnTo>
                  <a:lnTo>
                    <a:pt x="1371600" y="405257"/>
                  </a:lnTo>
                  <a:lnTo>
                    <a:pt x="1371600" y="51943"/>
                  </a:lnTo>
                  <a:lnTo>
                    <a:pt x="1367520" y="31718"/>
                  </a:lnTo>
                  <a:lnTo>
                    <a:pt x="1356391" y="15208"/>
                  </a:lnTo>
                  <a:lnTo>
                    <a:pt x="1339881" y="4079"/>
                  </a:lnTo>
                  <a:lnTo>
                    <a:pt x="1319656" y="0"/>
                  </a:lnTo>
                  <a:close/>
                </a:path>
              </a:pathLst>
            </a:custGeom>
            <a:solidFill>
              <a:srgbClr val="E28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35388" y="1315466"/>
              <a:ext cx="712977" cy="1828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01833" y="1224026"/>
              <a:ext cx="1052385" cy="1828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49660" y="1406906"/>
              <a:ext cx="797559" cy="182879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1717611" y="1620900"/>
            <a:ext cx="28575" cy="5237480"/>
          </a:xfrm>
          <a:custGeom>
            <a:avLst/>
            <a:gdLst/>
            <a:ahLst/>
            <a:cxnLst/>
            <a:rect l="l" t="t" r="r" b="b"/>
            <a:pathLst>
              <a:path w="28575" h="5237480">
                <a:moveTo>
                  <a:pt x="28575" y="0"/>
                </a:moveTo>
                <a:lnTo>
                  <a:pt x="0" y="0"/>
                </a:lnTo>
                <a:lnTo>
                  <a:pt x="0" y="5237096"/>
                </a:lnTo>
                <a:lnTo>
                  <a:pt x="28575" y="5237096"/>
                </a:lnTo>
                <a:lnTo>
                  <a:pt x="28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51441" y="1620900"/>
            <a:ext cx="28575" cy="5237480"/>
          </a:xfrm>
          <a:custGeom>
            <a:avLst/>
            <a:gdLst/>
            <a:ahLst/>
            <a:cxnLst/>
            <a:rect l="l" t="t" r="r" b="b"/>
            <a:pathLst>
              <a:path w="28575" h="5237480">
                <a:moveTo>
                  <a:pt x="28575" y="0"/>
                </a:moveTo>
                <a:lnTo>
                  <a:pt x="0" y="0"/>
                </a:lnTo>
                <a:lnTo>
                  <a:pt x="0" y="5237096"/>
                </a:lnTo>
                <a:lnTo>
                  <a:pt x="28575" y="5237096"/>
                </a:lnTo>
                <a:lnTo>
                  <a:pt x="28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85271" y="1620900"/>
            <a:ext cx="28575" cy="5237480"/>
          </a:xfrm>
          <a:custGeom>
            <a:avLst/>
            <a:gdLst/>
            <a:ahLst/>
            <a:cxnLst/>
            <a:rect l="l" t="t" r="r" b="b"/>
            <a:pathLst>
              <a:path w="28575" h="5237480">
                <a:moveTo>
                  <a:pt x="28575" y="0"/>
                </a:moveTo>
                <a:lnTo>
                  <a:pt x="0" y="0"/>
                </a:lnTo>
                <a:lnTo>
                  <a:pt x="0" y="5237096"/>
                </a:lnTo>
                <a:lnTo>
                  <a:pt x="28575" y="5237096"/>
                </a:lnTo>
                <a:lnTo>
                  <a:pt x="28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19228" y="1620900"/>
            <a:ext cx="28575" cy="5237480"/>
          </a:xfrm>
          <a:custGeom>
            <a:avLst/>
            <a:gdLst/>
            <a:ahLst/>
            <a:cxnLst/>
            <a:rect l="l" t="t" r="r" b="b"/>
            <a:pathLst>
              <a:path w="28575" h="5237480">
                <a:moveTo>
                  <a:pt x="28575" y="0"/>
                </a:moveTo>
                <a:lnTo>
                  <a:pt x="0" y="0"/>
                </a:lnTo>
                <a:lnTo>
                  <a:pt x="0" y="5237096"/>
                </a:lnTo>
                <a:lnTo>
                  <a:pt x="28575" y="5237096"/>
                </a:lnTo>
                <a:lnTo>
                  <a:pt x="28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3058" y="1620900"/>
            <a:ext cx="28575" cy="5237480"/>
          </a:xfrm>
          <a:custGeom>
            <a:avLst/>
            <a:gdLst/>
            <a:ahLst/>
            <a:cxnLst/>
            <a:rect l="l" t="t" r="r" b="b"/>
            <a:pathLst>
              <a:path w="28575" h="5237480">
                <a:moveTo>
                  <a:pt x="28575" y="0"/>
                </a:moveTo>
                <a:lnTo>
                  <a:pt x="0" y="0"/>
                </a:lnTo>
                <a:lnTo>
                  <a:pt x="0" y="5237096"/>
                </a:lnTo>
                <a:lnTo>
                  <a:pt x="28575" y="5237096"/>
                </a:lnTo>
                <a:lnTo>
                  <a:pt x="28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86888" y="1620900"/>
            <a:ext cx="28575" cy="5237480"/>
          </a:xfrm>
          <a:custGeom>
            <a:avLst/>
            <a:gdLst/>
            <a:ahLst/>
            <a:cxnLst/>
            <a:rect l="l" t="t" r="r" b="b"/>
            <a:pathLst>
              <a:path w="28575" h="5237480">
                <a:moveTo>
                  <a:pt x="28575" y="0"/>
                </a:moveTo>
                <a:lnTo>
                  <a:pt x="0" y="0"/>
                </a:lnTo>
                <a:lnTo>
                  <a:pt x="0" y="5237096"/>
                </a:lnTo>
                <a:lnTo>
                  <a:pt x="28575" y="5237096"/>
                </a:lnTo>
                <a:lnTo>
                  <a:pt x="28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50291" y="1620837"/>
            <a:ext cx="11765915" cy="5237480"/>
            <a:chOff x="150291" y="1620837"/>
            <a:chExt cx="11765915" cy="5237480"/>
          </a:xfrm>
        </p:grpSpPr>
        <p:sp>
          <p:nvSpPr>
            <p:cNvPr id="33" name="object 33"/>
            <p:cNvSpPr/>
            <p:nvPr/>
          </p:nvSpPr>
          <p:spPr>
            <a:xfrm>
              <a:off x="10320845" y="1620900"/>
              <a:ext cx="28575" cy="5237480"/>
            </a:xfrm>
            <a:custGeom>
              <a:avLst/>
              <a:gdLst/>
              <a:ahLst/>
              <a:cxnLst/>
              <a:rect l="l" t="t" r="r" b="b"/>
              <a:pathLst>
                <a:path w="28575" h="5237480">
                  <a:moveTo>
                    <a:pt x="28575" y="0"/>
                  </a:moveTo>
                  <a:lnTo>
                    <a:pt x="0" y="0"/>
                  </a:lnTo>
                  <a:lnTo>
                    <a:pt x="0" y="5237096"/>
                  </a:lnTo>
                  <a:lnTo>
                    <a:pt x="28575" y="523709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0291" y="1635125"/>
              <a:ext cx="11765915" cy="0"/>
            </a:xfrm>
            <a:custGeom>
              <a:avLst/>
              <a:gdLst/>
              <a:ahLst/>
              <a:cxnLst/>
              <a:rect l="l" t="t" r="r" b="b"/>
              <a:pathLst>
                <a:path w="11765915">
                  <a:moveTo>
                    <a:pt x="0" y="0"/>
                  </a:moveTo>
                  <a:lnTo>
                    <a:pt x="11765864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282193" y="1635125"/>
          <a:ext cx="11637007" cy="522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4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1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9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222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C7D81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7C7D81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C7D81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C7D81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C7D81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C7D81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C7D81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C7D81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C7D81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C7D81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6" name="object 36"/>
          <p:cNvGrpSpPr/>
          <p:nvPr/>
        </p:nvGrpSpPr>
        <p:grpSpPr>
          <a:xfrm>
            <a:off x="580644" y="1694942"/>
            <a:ext cx="1113155" cy="3458845"/>
            <a:chOff x="580644" y="1694942"/>
            <a:chExt cx="1113155" cy="3458845"/>
          </a:xfrm>
        </p:grpSpPr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0644" y="1694942"/>
              <a:ext cx="606209" cy="16611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0644" y="1877822"/>
              <a:ext cx="917321" cy="16611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0644" y="2060702"/>
              <a:ext cx="1112748" cy="16611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0644" y="2243582"/>
              <a:ext cx="663587" cy="16611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0644" y="2426843"/>
              <a:ext cx="617219" cy="16611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0644" y="2609723"/>
              <a:ext cx="927785" cy="16611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0644" y="2792603"/>
              <a:ext cx="502348" cy="16611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0644" y="2975483"/>
              <a:ext cx="734263" cy="16611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0644" y="3158363"/>
              <a:ext cx="502348" cy="16611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0644" y="3341243"/>
              <a:ext cx="707809" cy="16611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0644" y="3524123"/>
              <a:ext cx="393192" cy="16611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0644" y="3706698"/>
              <a:ext cx="917321" cy="16642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0644" y="3890137"/>
              <a:ext cx="1101407" cy="16611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0644" y="4073017"/>
              <a:ext cx="451713" cy="16611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0644" y="4255897"/>
              <a:ext cx="566051" cy="16611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0644" y="4438777"/>
              <a:ext cx="589788" cy="1661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0644" y="4621657"/>
              <a:ext cx="617219" cy="1661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0644" y="4804537"/>
              <a:ext cx="811377" cy="16611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0644" y="4987417"/>
              <a:ext cx="917321" cy="166116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580644" y="5719267"/>
            <a:ext cx="946785" cy="349250"/>
            <a:chOff x="580644" y="5719267"/>
            <a:chExt cx="946785" cy="349250"/>
          </a:xfrm>
        </p:grpSpPr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0644" y="5719267"/>
              <a:ext cx="702729" cy="16611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0644" y="5902147"/>
              <a:ext cx="946315" cy="166115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2110104" y="1694942"/>
            <a:ext cx="1024255" cy="3825240"/>
            <a:chOff x="2110104" y="1694942"/>
            <a:chExt cx="1024255" cy="3825240"/>
          </a:xfrm>
        </p:grpSpPr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110104" y="1694942"/>
              <a:ext cx="917663" cy="16611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10104" y="1877822"/>
              <a:ext cx="470268" cy="16611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10104" y="2060702"/>
              <a:ext cx="995553" cy="16611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10104" y="2243582"/>
              <a:ext cx="648081" cy="16611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10104" y="2426843"/>
              <a:ext cx="598360" cy="16611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110104" y="2609723"/>
              <a:ext cx="508584" cy="16611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10104" y="2792603"/>
              <a:ext cx="1007871" cy="16611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110104" y="2975483"/>
              <a:ext cx="1024128" cy="16611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110104" y="3158363"/>
              <a:ext cx="426110" cy="16611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110104" y="3341243"/>
              <a:ext cx="607910" cy="16611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10104" y="3524123"/>
              <a:ext cx="916990" cy="16611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110104" y="3706698"/>
              <a:ext cx="1004201" cy="16642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110104" y="3890137"/>
              <a:ext cx="418795" cy="16611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10104" y="4073017"/>
              <a:ext cx="945984" cy="16611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110104" y="4255897"/>
              <a:ext cx="891540" cy="16611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10104" y="4438777"/>
              <a:ext cx="470268" cy="16611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110104" y="4621657"/>
              <a:ext cx="842911" cy="16611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10104" y="4804537"/>
              <a:ext cx="774496" cy="16611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10104" y="4987417"/>
              <a:ext cx="878052" cy="16611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10104" y="5169992"/>
              <a:ext cx="912761" cy="16642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110104" y="5353557"/>
              <a:ext cx="426110" cy="166115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2110104" y="5719267"/>
            <a:ext cx="917575" cy="349250"/>
            <a:chOff x="2110104" y="5719267"/>
            <a:chExt cx="917575" cy="349250"/>
          </a:xfrm>
        </p:grpSpPr>
        <p:pic>
          <p:nvPicPr>
            <p:cNvPr id="82" name="object 8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10104" y="5719267"/>
              <a:ext cx="771144" cy="16611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10104" y="5902147"/>
              <a:ext cx="916990" cy="166115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3544189" y="1694942"/>
            <a:ext cx="1009015" cy="3093085"/>
            <a:chOff x="3544189" y="1694942"/>
            <a:chExt cx="1009015" cy="3093085"/>
          </a:xfrm>
        </p:grpSpPr>
        <p:pic>
          <p:nvPicPr>
            <p:cNvPr id="85" name="object 8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544189" y="1694942"/>
              <a:ext cx="882815" cy="16611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544189" y="1877822"/>
              <a:ext cx="971613" cy="16611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544189" y="2060702"/>
              <a:ext cx="1008532" cy="16611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544189" y="2243582"/>
              <a:ext cx="440943" cy="166115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544189" y="2426843"/>
              <a:ext cx="747674" cy="16611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544189" y="2609723"/>
              <a:ext cx="902766" cy="16611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544189" y="2792603"/>
              <a:ext cx="747674" cy="16611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544189" y="2975483"/>
              <a:ext cx="567270" cy="16611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544189" y="3158363"/>
              <a:ext cx="694372" cy="16611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544189" y="3341243"/>
              <a:ext cx="538352" cy="16611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544189" y="3524123"/>
              <a:ext cx="697382" cy="166115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544189" y="3706698"/>
              <a:ext cx="735939" cy="16642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544189" y="3890137"/>
              <a:ext cx="552119" cy="16611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544189" y="4073017"/>
              <a:ext cx="640079" cy="16611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544189" y="4255897"/>
              <a:ext cx="926211" cy="16611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544189" y="4438777"/>
              <a:ext cx="846239" cy="16611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544189" y="4621657"/>
              <a:ext cx="422452" cy="166116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3544189" y="5719267"/>
            <a:ext cx="917575" cy="349250"/>
            <a:chOff x="3544189" y="5719267"/>
            <a:chExt cx="917575" cy="349250"/>
          </a:xfrm>
        </p:grpSpPr>
        <p:pic>
          <p:nvPicPr>
            <p:cNvPr id="103" name="object 10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544189" y="5719267"/>
              <a:ext cx="702729" cy="166115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544189" y="5902147"/>
              <a:ext cx="916990" cy="166115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4978019" y="1694942"/>
            <a:ext cx="1044575" cy="3641725"/>
            <a:chOff x="4978019" y="1694942"/>
            <a:chExt cx="1044575" cy="3641725"/>
          </a:xfrm>
        </p:grpSpPr>
        <p:pic>
          <p:nvPicPr>
            <p:cNvPr id="106" name="object 10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978019" y="1694942"/>
              <a:ext cx="478637" cy="16611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978019" y="1877822"/>
              <a:ext cx="877011" cy="166115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978019" y="2060702"/>
              <a:ext cx="1044346" cy="16611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978019" y="2243582"/>
              <a:ext cx="691946" cy="16611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78019" y="2426843"/>
              <a:ext cx="470611" cy="16611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978019" y="2609723"/>
              <a:ext cx="831608" cy="16611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978019" y="2792603"/>
              <a:ext cx="741299" cy="16611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978019" y="2975483"/>
              <a:ext cx="754837" cy="16611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978019" y="3158363"/>
              <a:ext cx="381380" cy="16611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978019" y="3341243"/>
              <a:ext cx="905078" cy="166115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978019" y="3524123"/>
              <a:ext cx="853770" cy="166115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978019" y="3706698"/>
              <a:ext cx="972769" cy="16642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978019" y="3890137"/>
              <a:ext cx="864108" cy="166116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978019" y="4073017"/>
              <a:ext cx="491515" cy="16611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978019" y="4255897"/>
              <a:ext cx="999832" cy="166116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978019" y="4438777"/>
              <a:ext cx="798296" cy="166116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978019" y="4621657"/>
              <a:ext cx="814984" cy="166116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978019" y="4804537"/>
              <a:ext cx="507085" cy="166116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978019" y="4987417"/>
              <a:ext cx="933703" cy="16611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978019" y="5169992"/>
              <a:ext cx="983310" cy="166420"/>
            </a:xfrm>
            <a:prstGeom prst="rect">
              <a:avLst/>
            </a:prstGeom>
          </p:spPr>
        </p:pic>
      </p:grpSp>
      <p:grpSp>
        <p:nvGrpSpPr>
          <p:cNvPr id="126" name="object 126"/>
          <p:cNvGrpSpPr/>
          <p:nvPr/>
        </p:nvGrpSpPr>
        <p:grpSpPr>
          <a:xfrm>
            <a:off x="4978019" y="5719267"/>
            <a:ext cx="917575" cy="349250"/>
            <a:chOff x="4978019" y="5719267"/>
            <a:chExt cx="917575" cy="349250"/>
          </a:xfrm>
        </p:grpSpPr>
        <p:pic>
          <p:nvPicPr>
            <p:cNvPr id="127" name="object 12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978019" y="5719267"/>
              <a:ext cx="771474" cy="166115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78019" y="5902147"/>
              <a:ext cx="917321" cy="166115"/>
            </a:xfrm>
            <a:prstGeom prst="rect">
              <a:avLst/>
            </a:prstGeom>
          </p:spPr>
        </p:pic>
      </p:grpSp>
      <p:grpSp>
        <p:nvGrpSpPr>
          <p:cNvPr id="129" name="object 129"/>
          <p:cNvGrpSpPr/>
          <p:nvPr/>
        </p:nvGrpSpPr>
        <p:grpSpPr>
          <a:xfrm>
            <a:off x="6412103" y="1694942"/>
            <a:ext cx="1012825" cy="2178685"/>
            <a:chOff x="6412103" y="1694942"/>
            <a:chExt cx="1012825" cy="2178685"/>
          </a:xfrm>
        </p:grpSpPr>
        <p:pic>
          <p:nvPicPr>
            <p:cNvPr id="130" name="object 13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412103" y="1694942"/>
              <a:ext cx="862152" cy="166115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412103" y="1877822"/>
              <a:ext cx="590791" cy="16611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412103" y="2060702"/>
              <a:ext cx="603846" cy="16611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412103" y="2243582"/>
              <a:ext cx="627849" cy="16611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412103" y="2426843"/>
              <a:ext cx="603846" cy="16611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412103" y="2609723"/>
              <a:ext cx="979373" cy="166115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412103" y="2792603"/>
              <a:ext cx="601243" cy="16611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412103" y="2975483"/>
              <a:ext cx="694715" cy="16611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412103" y="3158363"/>
              <a:ext cx="1012393" cy="16611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412103" y="3341243"/>
              <a:ext cx="224027" cy="166115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412103" y="3524123"/>
              <a:ext cx="713231" cy="16611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412103" y="3706698"/>
              <a:ext cx="794461" cy="166420"/>
            </a:xfrm>
            <a:prstGeom prst="rect">
              <a:avLst/>
            </a:prstGeom>
          </p:spPr>
        </p:pic>
      </p:grpSp>
      <p:grpSp>
        <p:nvGrpSpPr>
          <p:cNvPr id="142" name="object 142"/>
          <p:cNvGrpSpPr/>
          <p:nvPr/>
        </p:nvGrpSpPr>
        <p:grpSpPr>
          <a:xfrm>
            <a:off x="6412103" y="5719267"/>
            <a:ext cx="917575" cy="349250"/>
            <a:chOff x="6412103" y="5719267"/>
            <a:chExt cx="917575" cy="349250"/>
          </a:xfrm>
        </p:grpSpPr>
        <p:pic>
          <p:nvPicPr>
            <p:cNvPr id="143" name="object 14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412103" y="5719267"/>
              <a:ext cx="771474" cy="166115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12103" y="5902147"/>
              <a:ext cx="917321" cy="166115"/>
            </a:xfrm>
            <a:prstGeom prst="rect">
              <a:avLst/>
            </a:prstGeom>
          </p:spPr>
        </p:pic>
      </p:grpSp>
      <p:grpSp>
        <p:nvGrpSpPr>
          <p:cNvPr id="145" name="object 145"/>
          <p:cNvGrpSpPr/>
          <p:nvPr/>
        </p:nvGrpSpPr>
        <p:grpSpPr>
          <a:xfrm>
            <a:off x="7846186" y="1694942"/>
            <a:ext cx="1012825" cy="2361565"/>
            <a:chOff x="7846186" y="1694942"/>
            <a:chExt cx="1012825" cy="2361565"/>
          </a:xfrm>
        </p:grpSpPr>
        <p:pic>
          <p:nvPicPr>
            <p:cNvPr id="146" name="object 146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7846186" y="1694942"/>
              <a:ext cx="697649" cy="166115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7846186" y="1877822"/>
              <a:ext cx="490727" cy="166115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7846186" y="2060702"/>
              <a:ext cx="1004951" cy="166115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7846186" y="2243582"/>
              <a:ext cx="1012393" cy="166115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7846186" y="2426843"/>
              <a:ext cx="224027" cy="166115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7846186" y="2609723"/>
              <a:ext cx="438911" cy="166115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7846186" y="2792603"/>
              <a:ext cx="655320" cy="166115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46186" y="2975483"/>
              <a:ext cx="917321" cy="166115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846186" y="3158363"/>
              <a:ext cx="928192" cy="166115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846186" y="3341243"/>
              <a:ext cx="774750" cy="166115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846186" y="3524123"/>
              <a:ext cx="797966" cy="166115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846186" y="3706698"/>
              <a:ext cx="672249" cy="166420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846186" y="3890137"/>
              <a:ext cx="519175" cy="166116"/>
            </a:xfrm>
            <a:prstGeom prst="rect">
              <a:avLst/>
            </a:prstGeom>
          </p:spPr>
        </p:pic>
      </p:grpSp>
      <p:grpSp>
        <p:nvGrpSpPr>
          <p:cNvPr id="159" name="object 159"/>
          <p:cNvGrpSpPr/>
          <p:nvPr/>
        </p:nvGrpSpPr>
        <p:grpSpPr>
          <a:xfrm>
            <a:off x="7846186" y="5719267"/>
            <a:ext cx="917575" cy="349250"/>
            <a:chOff x="7846186" y="5719267"/>
            <a:chExt cx="917575" cy="349250"/>
          </a:xfrm>
        </p:grpSpPr>
        <p:pic>
          <p:nvPicPr>
            <p:cNvPr id="160" name="object 1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46186" y="5719267"/>
              <a:ext cx="702729" cy="166115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46186" y="5902147"/>
              <a:ext cx="917321" cy="166115"/>
            </a:xfrm>
            <a:prstGeom prst="rect">
              <a:avLst/>
            </a:prstGeom>
          </p:spPr>
        </p:pic>
      </p:grpSp>
      <p:grpSp>
        <p:nvGrpSpPr>
          <p:cNvPr id="162" name="object 162"/>
          <p:cNvGrpSpPr/>
          <p:nvPr/>
        </p:nvGrpSpPr>
        <p:grpSpPr>
          <a:xfrm>
            <a:off x="9280270" y="1694942"/>
            <a:ext cx="946150" cy="2361565"/>
            <a:chOff x="9280270" y="1694942"/>
            <a:chExt cx="946150" cy="2361565"/>
          </a:xfrm>
        </p:grpSpPr>
        <p:pic>
          <p:nvPicPr>
            <p:cNvPr id="163" name="object 16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280270" y="1694942"/>
              <a:ext cx="723049" cy="166115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80270" y="1877822"/>
              <a:ext cx="945984" cy="166115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9280270" y="2060702"/>
              <a:ext cx="554735" cy="166115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9280270" y="2243582"/>
              <a:ext cx="673798" cy="166115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80270" y="2426843"/>
              <a:ext cx="566051" cy="166115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9280270" y="2609723"/>
              <a:ext cx="490118" cy="166115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9280270" y="2792603"/>
              <a:ext cx="866775" cy="166115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9280270" y="2975483"/>
              <a:ext cx="719175" cy="166115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9280270" y="3158363"/>
              <a:ext cx="861822" cy="166115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9280270" y="3341243"/>
              <a:ext cx="600887" cy="166115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9280270" y="3524123"/>
              <a:ext cx="763104" cy="166115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280270" y="3706698"/>
              <a:ext cx="922908" cy="166420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9280270" y="3890137"/>
              <a:ext cx="534924" cy="166116"/>
            </a:xfrm>
            <a:prstGeom prst="rect">
              <a:avLst/>
            </a:prstGeom>
          </p:spPr>
        </p:pic>
      </p:grpSp>
      <p:grpSp>
        <p:nvGrpSpPr>
          <p:cNvPr id="176" name="object 176"/>
          <p:cNvGrpSpPr/>
          <p:nvPr/>
        </p:nvGrpSpPr>
        <p:grpSpPr>
          <a:xfrm>
            <a:off x="9280270" y="5719267"/>
            <a:ext cx="917575" cy="349250"/>
            <a:chOff x="9280270" y="5719267"/>
            <a:chExt cx="917575" cy="349250"/>
          </a:xfrm>
        </p:grpSpPr>
        <p:pic>
          <p:nvPicPr>
            <p:cNvPr id="177" name="object 1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280270" y="5719267"/>
              <a:ext cx="771144" cy="166115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80270" y="5902147"/>
              <a:ext cx="916990" cy="166115"/>
            </a:xfrm>
            <a:prstGeom prst="rect">
              <a:avLst/>
            </a:prstGeom>
          </p:spPr>
        </p:pic>
      </p:grpSp>
      <p:grpSp>
        <p:nvGrpSpPr>
          <p:cNvPr id="179" name="object 179"/>
          <p:cNvGrpSpPr/>
          <p:nvPr/>
        </p:nvGrpSpPr>
        <p:grpSpPr>
          <a:xfrm>
            <a:off x="10714355" y="1694942"/>
            <a:ext cx="1144905" cy="1995805"/>
            <a:chOff x="10714355" y="1694942"/>
            <a:chExt cx="1144905" cy="1995805"/>
          </a:xfrm>
        </p:grpSpPr>
        <p:pic>
          <p:nvPicPr>
            <p:cNvPr id="180" name="object 180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0714355" y="1694942"/>
              <a:ext cx="864527" cy="166115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714355" y="1877822"/>
              <a:ext cx="470268" cy="166115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0714355" y="2060702"/>
              <a:ext cx="818083" cy="166115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0714355" y="2243582"/>
              <a:ext cx="1118895" cy="166115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0714355" y="2426843"/>
              <a:ext cx="625792" cy="166115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0714355" y="2609723"/>
              <a:ext cx="485940" cy="166115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1139551" y="2609723"/>
              <a:ext cx="488950" cy="166115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0714355" y="2792603"/>
              <a:ext cx="1144816" cy="166115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0714355" y="2975483"/>
              <a:ext cx="826465" cy="166115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0714355" y="3158363"/>
              <a:ext cx="360045" cy="166115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0714355" y="3341243"/>
              <a:ext cx="802385" cy="166115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0714355" y="3524123"/>
              <a:ext cx="1046035" cy="166115"/>
            </a:xfrm>
            <a:prstGeom prst="rect">
              <a:avLst/>
            </a:prstGeom>
          </p:spPr>
        </p:pic>
      </p:grpSp>
      <p:grpSp>
        <p:nvGrpSpPr>
          <p:cNvPr id="192" name="object 192"/>
          <p:cNvGrpSpPr/>
          <p:nvPr/>
        </p:nvGrpSpPr>
        <p:grpSpPr>
          <a:xfrm>
            <a:off x="10600055" y="5719267"/>
            <a:ext cx="917575" cy="349250"/>
            <a:chOff x="10600055" y="5719267"/>
            <a:chExt cx="917575" cy="349250"/>
          </a:xfrm>
        </p:grpSpPr>
        <p:pic>
          <p:nvPicPr>
            <p:cNvPr id="193" name="object 19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600055" y="5719267"/>
              <a:ext cx="771144" cy="166115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00055" y="5902147"/>
              <a:ext cx="916990" cy="166115"/>
            </a:xfrm>
            <a:prstGeom prst="rect">
              <a:avLst/>
            </a:prstGeom>
          </p:spPr>
        </p:pic>
      </p:grpSp>
      <p:pic>
        <p:nvPicPr>
          <p:cNvPr id="195" name="object 195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11448288" y="6365747"/>
            <a:ext cx="743711" cy="492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960119"/>
            <a:ext cx="12099290" cy="561340"/>
          </a:xfrm>
          <a:custGeom>
            <a:avLst/>
            <a:gdLst/>
            <a:ahLst/>
            <a:cxnLst/>
            <a:rect l="l" t="t" r="r" b="b"/>
            <a:pathLst>
              <a:path w="12099290" h="561340">
                <a:moveTo>
                  <a:pt x="12099036" y="144145"/>
                </a:moveTo>
                <a:lnTo>
                  <a:pt x="12097499" y="134632"/>
                </a:lnTo>
                <a:lnTo>
                  <a:pt x="12097499" y="123444"/>
                </a:lnTo>
                <a:lnTo>
                  <a:pt x="12095683" y="123444"/>
                </a:lnTo>
                <a:lnTo>
                  <a:pt x="12071223" y="59016"/>
                </a:lnTo>
                <a:lnTo>
                  <a:pt x="12040019" y="27813"/>
                </a:lnTo>
                <a:lnTo>
                  <a:pt x="12000459" y="7353"/>
                </a:lnTo>
                <a:lnTo>
                  <a:pt x="11954891" y="0"/>
                </a:lnTo>
                <a:lnTo>
                  <a:pt x="145669" y="0"/>
                </a:lnTo>
                <a:lnTo>
                  <a:pt x="100101" y="7353"/>
                </a:lnTo>
                <a:lnTo>
                  <a:pt x="60528" y="27813"/>
                </a:lnTo>
                <a:lnTo>
                  <a:pt x="29324" y="59016"/>
                </a:lnTo>
                <a:lnTo>
                  <a:pt x="8864" y="98577"/>
                </a:lnTo>
                <a:lnTo>
                  <a:pt x="4851" y="123444"/>
                </a:lnTo>
                <a:lnTo>
                  <a:pt x="0" y="123444"/>
                </a:lnTo>
                <a:lnTo>
                  <a:pt x="0" y="560832"/>
                </a:lnTo>
                <a:lnTo>
                  <a:pt x="145669" y="560832"/>
                </a:lnTo>
                <a:lnTo>
                  <a:pt x="11954891" y="560832"/>
                </a:lnTo>
                <a:lnTo>
                  <a:pt x="12097499" y="560832"/>
                </a:lnTo>
                <a:lnTo>
                  <a:pt x="12097499" y="426224"/>
                </a:lnTo>
                <a:lnTo>
                  <a:pt x="12099036" y="416687"/>
                </a:lnTo>
                <a:lnTo>
                  <a:pt x="12099036" y="144145"/>
                </a:lnTo>
                <a:close/>
              </a:path>
            </a:pathLst>
          </a:custGeom>
          <a:solidFill>
            <a:srgbClr val="F1F1F1">
              <a:alpha val="7725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820" y="1520316"/>
          <a:ext cx="12078334" cy="4272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9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510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04480">
                        <a:alpha val="1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471" y="1724279"/>
            <a:ext cx="582549" cy="1234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895" y="2235073"/>
            <a:ext cx="646480" cy="1234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1861" y="2248789"/>
            <a:ext cx="64008" cy="960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2421" y="2248789"/>
            <a:ext cx="64008" cy="960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6647" y="2248789"/>
            <a:ext cx="64007" cy="960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851" y="2745613"/>
            <a:ext cx="591870" cy="1234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2421" y="2759329"/>
            <a:ext cx="64008" cy="960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6647" y="2759329"/>
            <a:ext cx="64007" cy="9601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26954" y="2759329"/>
            <a:ext cx="64007" cy="96012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81991" y="3282950"/>
            <a:ext cx="640715" cy="260985"/>
            <a:chOff x="81991" y="3282950"/>
            <a:chExt cx="640715" cy="26098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91" y="3282950"/>
              <a:ext cx="640384" cy="1234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055" y="3420110"/>
              <a:ext cx="370979" cy="123444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0742" y="3365246"/>
            <a:ext cx="64007" cy="960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1861" y="3365246"/>
            <a:ext cx="64008" cy="9601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3541" y="3365246"/>
            <a:ext cx="64008" cy="9601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4968" y="3365246"/>
            <a:ext cx="64007" cy="9601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15528" y="3365246"/>
            <a:ext cx="64007" cy="9601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26954" y="3365246"/>
            <a:ext cx="64007" cy="9601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3723" y="3957192"/>
            <a:ext cx="355600" cy="12344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2982" y="3960240"/>
            <a:ext cx="64008" cy="9601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3847" y="3970909"/>
            <a:ext cx="64008" cy="9601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6088" y="3970909"/>
            <a:ext cx="64007" cy="9601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6647" y="3970909"/>
            <a:ext cx="64007" cy="9601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6103" y="4468114"/>
            <a:ext cx="373380" cy="12344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0563" y="4481829"/>
            <a:ext cx="64007" cy="9601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0742" y="4481829"/>
            <a:ext cx="64007" cy="9601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3847" y="4481829"/>
            <a:ext cx="64008" cy="9601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6647" y="4481829"/>
            <a:ext cx="64007" cy="9601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987" y="4978653"/>
            <a:ext cx="672388" cy="12344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3243" y="5489447"/>
            <a:ext cx="426720" cy="12344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3847" y="5503164"/>
            <a:ext cx="64008" cy="9601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6647" y="5503164"/>
            <a:ext cx="64007" cy="9601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24148" y="296290"/>
            <a:ext cx="5941441" cy="365759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711708" y="1063752"/>
            <a:ext cx="11405870" cy="457200"/>
            <a:chOff x="711708" y="1063752"/>
            <a:chExt cx="11405870" cy="457200"/>
          </a:xfrm>
        </p:grpSpPr>
        <p:sp>
          <p:nvSpPr>
            <p:cNvPr id="38" name="object 38"/>
            <p:cNvSpPr/>
            <p:nvPr/>
          </p:nvSpPr>
          <p:spPr>
            <a:xfrm>
              <a:off x="711708" y="1063752"/>
              <a:ext cx="681355" cy="457200"/>
            </a:xfrm>
            <a:custGeom>
              <a:avLst/>
              <a:gdLst/>
              <a:ahLst/>
              <a:cxnLst/>
              <a:rect l="l" t="t" r="r" b="b"/>
              <a:pathLst>
                <a:path w="681355" h="457200">
                  <a:moveTo>
                    <a:pt x="629285" y="0"/>
                  </a:moveTo>
                  <a:lnTo>
                    <a:pt x="51930" y="0"/>
                  </a:lnTo>
                  <a:lnTo>
                    <a:pt x="31712" y="4079"/>
                  </a:lnTo>
                  <a:lnTo>
                    <a:pt x="15206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6" y="441991"/>
                  </a:lnTo>
                  <a:lnTo>
                    <a:pt x="31712" y="453120"/>
                  </a:lnTo>
                  <a:lnTo>
                    <a:pt x="51930" y="457200"/>
                  </a:lnTo>
                  <a:lnTo>
                    <a:pt x="629285" y="457200"/>
                  </a:lnTo>
                  <a:lnTo>
                    <a:pt x="649509" y="453120"/>
                  </a:lnTo>
                  <a:lnTo>
                    <a:pt x="666019" y="441991"/>
                  </a:lnTo>
                  <a:lnTo>
                    <a:pt x="677148" y="425481"/>
                  </a:lnTo>
                  <a:lnTo>
                    <a:pt x="681228" y="405257"/>
                  </a:lnTo>
                  <a:lnTo>
                    <a:pt x="681228" y="51943"/>
                  </a:lnTo>
                  <a:lnTo>
                    <a:pt x="677148" y="31718"/>
                  </a:lnTo>
                  <a:lnTo>
                    <a:pt x="666019" y="15208"/>
                  </a:lnTo>
                  <a:lnTo>
                    <a:pt x="649509" y="4079"/>
                  </a:lnTo>
                  <a:lnTo>
                    <a:pt x="629285" y="0"/>
                  </a:lnTo>
                  <a:close/>
                </a:path>
              </a:pathLst>
            </a:custGeom>
            <a:solidFill>
              <a:srgbClr val="F1B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0450" y="1193876"/>
              <a:ext cx="401320" cy="9631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9782" y="1301242"/>
              <a:ext cx="467194" cy="9601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383791" y="1063752"/>
              <a:ext cx="676910" cy="457200"/>
            </a:xfrm>
            <a:custGeom>
              <a:avLst/>
              <a:gdLst/>
              <a:ahLst/>
              <a:cxnLst/>
              <a:rect l="l" t="t" r="r" b="b"/>
              <a:pathLst>
                <a:path w="676910" h="457200">
                  <a:moveTo>
                    <a:pt x="624713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624713" y="457200"/>
                  </a:lnTo>
                  <a:lnTo>
                    <a:pt x="644937" y="453120"/>
                  </a:lnTo>
                  <a:lnTo>
                    <a:pt x="661447" y="441991"/>
                  </a:lnTo>
                  <a:lnTo>
                    <a:pt x="672576" y="425481"/>
                  </a:lnTo>
                  <a:lnTo>
                    <a:pt x="676656" y="405257"/>
                  </a:lnTo>
                  <a:lnTo>
                    <a:pt x="676656" y="51943"/>
                  </a:lnTo>
                  <a:lnTo>
                    <a:pt x="672576" y="31718"/>
                  </a:lnTo>
                  <a:lnTo>
                    <a:pt x="661447" y="15208"/>
                  </a:lnTo>
                  <a:lnTo>
                    <a:pt x="644937" y="4079"/>
                  </a:lnTo>
                  <a:lnTo>
                    <a:pt x="624713" y="0"/>
                  </a:lnTo>
                  <a:close/>
                </a:path>
              </a:pathLst>
            </a:custGeom>
            <a:solidFill>
              <a:srgbClr val="F17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90421" y="1193876"/>
              <a:ext cx="308279" cy="9631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20316" y="1301242"/>
              <a:ext cx="474421" cy="9601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055875" y="1063752"/>
              <a:ext cx="681355" cy="457200"/>
            </a:xfrm>
            <a:custGeom>
              <a:avLst/>
              <a:gdLst/>
              <a:ahLst/>
              <a:cxnLst/>
              <a:rect l="l" t="t" r="r" b="b"/>
              <a:pathLst>
                <a:path w="681355" h="457200">
                  <a:moveTo>
                    <a:pt x="629285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629285" y="457200"/>
                  </a:lnTo>
                  <a:lnTo>
                    <a:pt x="649509" y="453120"/>
                  </a:lnTo>
                  <a:lnTo>
                    <a:pt x="666019" y="441991"/>
                  </a:lnTo>
                  <a:lnTo>
                    <a:pt x="677148" y="425481"/>
                  </a:lnTo>
                  <a:lnTo>
                    <a:pt x="681228" y="405257"/>
                  </a:lnTo>
                  <a:lnTo>
                    <a:pt x="681228" y="51943"/>
                  </a:lnTo>
                  <a:lnTo>
                    <a:pt x="677148" y="31718"/>
                  </a:lnTo>
                  <a:lnTo>
                    <a:pt x="666019" y="15208"/>
                  </a:lnTo>
                  <a:lnTo>
                    <a:pt x="649509" y="4079"/>
                  </a:lnTo>
                  <a:lnTo>
                    <a:pt x="629285" y="0"/>
                  </a:lnTo>
                  <a:close/>
                </a:path>
              </a:pathLst>
            </a:custGeom>
            <a:solidFill>
              <a:srgbClr val="544F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80793" y="1193876"/>
              <a:ext cx="292950" cy="9631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61921" y="1301242"/>
              <a:ext cx="512140" cy="9601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727959" y="1063752"/>
              <a:ext cx="676910" cy="457200"/>
            </a:xfrm>
            <a:custGeom>
              <a:avLst/>
              <a:gdLst/>
              <a:ahLst/>
              <a:cxnLst/>
              <a:rect l="l" t="t" r="r" b="b"/>
              <a:pathLst>
                <a:path w="676910" h="457200">
                  <a:moveTo>
                    <a:pt x="624713" y="0"/>
                  </a:moveTo>
                  <a:lnTo>
                    <a:pt x="51942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2" y="457200"/>
                  </a:lnTo>
                  <a:lnTo>
                    <a:pt x="624713" y="457200"/>
                  </a:lnTo>
                  <a:lnTo>
                    <a:pt x="644937" y="453120"/>
                  </a:lnTo>
                  <a:lnTo>
                    <a:pt x="661447" y="441991"/>
                  </a:lnTo>
                  <a:lnTo>
                    <a:pt x="672576" y="425481"/>
                  </a:lnTo>
                  <a:lnTo>
                    <a:pt x="676655" y="405257"/>
                  </a:lnTo>
                  <a:lnTo>
                    <a:pt x="676655" y="51943"/>
                  </a:lnTo>
                  <a:lnTo>
                    <a:pt x="672576" y="31718"/>
                  </a:lnTo>
                  <a:lnTo>
                    <a:pt x="661447" y="15208"/>
                  </a:lnTo>
                  <a:lnTo>
                    <a:pt x="644937" y="4079"/>
                  </a:lnTo>
                  <a:lnTo>
                    <a:pt x="624713" y="0"/>
                  </a:lnTo>
                  <a:close/>
                </a:path>
              </a:pathLst>
            </a:custGeom>
            <a:solidFill>
              <a:srgbClr val="8182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59353" y="1195400"/>
              <a:ext cx="278676" cy="9631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42006" y="1302766"/>
              <a:ext cx="498767" cy="9601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400043" y="1063752"/>
              <a:ext cx="681355" cy="457200"/>
            </a:xfrm>
            <a:custGeom>
              <a:avLst/>
              <a:gdLst/>
              <a:ahLst/>
              <a:cxnLst/>
              <a:rect l="l" t="t" r="r" b="b"/>
              <a:pathLst>
                <a:path w="681354" h="457200">
                  <a:moveTo>
                    <a:pt x="629284" y="0"/>
                  </a:moveTo>
                  <a:lnTo>
                    <a:pt x="51942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2" y="457200"/>
                  </a:lnTo>
                  <a:lnTo>
                    <a:pt x="629284" y="457200"/>
                  </a:lnTo>
                  <a:lnTo>
                    <a:pt x="649509" y="453120"/>
                  </a:lnTo>
                  <a:lnTo>
                    <a:pt x="666019" y="441991"/>
                  </a:lnTo>
                  <a:lnTo>
                    <a:pt x="677148" y="425481"/>
                  </a:lnTo>
                  <a:lnTo>
                    <a:pt x="681227" y="405257"/>
                  </a:lnTo>
                  <a:lnTo>
                    <a:pt x="681227" y="51943"/>
                  </a:lnTo>
                  <a:lnTo>
                    <a:pt x="677148" y="31718"/>
                  </a:lnTo>
                  <a:lnTo>
                    <a:pt x="666019" y="15208"/>
                  </a:lnTo>
                  <a:lnTo>
                    <a:pt x="649509" y="4079"/>
                  </a:lnTo>
                  <a:lnTo>
                    <a:pt x="629284" y="0"/>
                  </a:lnTo>
                  <a:close/>
                </a:path>
              </a:pathLst>
            </a:custGeom>
            <a:solidFill>
              <a:srgbClr val="0EB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97275" y="1142060"/>
              <a:ext cx="335279" cy="9631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99738" y="1249426"/>
              <a:ext cx="536676" cy="9601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36315" y="1356106"/>
              <a:ext cx="445922" cy="9601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069079" y="1063752"/>
              <a:ext cx="676910" cy="457200"/>
            </a:xfrm>
            <a:custGeom>
              <a:avLst/>
              <a:gdLst/>
              <a:ahLst/>
              <a:cxnLst/>
              <a:rect l="l" t="t" r="r" b="b"/>
              <a:pathLst>
                <a:path w="676910" h="457200">
                  <a:moveTo>
                    <a:pt x="624713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624713" y="457200"/>
                  </a:lnTo>
                  <a:lnTo>
                    <a:pt x="644937" y="453120"/>
                  </a:lnTo>
                  <a:lnTo>
                    <a:pt x="661447" y="441991"/>
                  </a:lnTo>
                  <a:lnTo>
                    <a:pt x="672576" y="425481"/>
                  </a:lnTo>
                  <a:lnTo>
                    <a:pt x="676656" y="405257"/>
                  </a:lnTo>
                  <a:lnTo>
                    <a:pt x="676656" y="51943"/>
                  </a:lnTo>
                  <a:lnTo>
                    <a:pt x="672576" y="31718"/>
                  </a:lnTo>
                  <a:lnTo>
                    <a:pt x="661447" y="15208"/>
                  </a:lnTo>
                  <a:lnTo>
                    <a:pt x="644937" y="4079"/>
                  </a:lnTo>
                  <a:lnTo>
                    <a:pt x="624713" y="0"/>
                  </a:lnTo>
                  <a:close/>
                </a:path>
              </a:pathLst>
            </a:custGeom>
            <a:solidFill>
              <a:srgbClr val="F1B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65092" y="1249426"/>
              <a:ext cx="531761" cy="9601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741163" y="1063752"/>
              <a:ext cx="681355" cy="457200"/>
            </a:xfrm>
            <a:custGeom>
              <a:avLst/>
              <a:gdLst/>
              <a:ahLst/>
              <a:cxnLst/>
              <a:rect l="l" t="t" r="r" b="b"/>
              <a:pathLst>
                <a:path w="681354" h="457200">
                  <a:moveTo>
                    <a:pt x="629285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629285" y="457200"/>
                  </a:lnTo>
                  <a:lnTo>
                    <a:pt x="649509" y="453120"/>
                  </a:lnTo>
                  <a:lnTo>
                    <a:pt x="666019" y="441991"/>
                  </a:lnTo>
                  <a:lnTo>
                    <a:pt x="677148" y="425481"/>
                  </a:lnTo>
                  <a:lnTo>
                    <a:pt x="681227" y="405257"/>
                  </a:lnTo>
                  <a:lnTo>
                    <a:pt x="681227" y="51943"/>
                  </a:lnTo>
                  <a:lnTo>
                    <a:pt x="677148" y="31718"/>
                  </a:lnTo>
                  <a:lnTo>
                    <a:pt x="666019" y="15208"/>
                  </a:lnTo>
                  <a:lnTo>
                    <a:pt x="649509" y="4079"/>
                  </a:lnTo>
                  <a:lnTo>
                    <a:pt x="629285" y="0"/>
                  </a:lnTo>
                  <a:close/>
                </a:path>
              </a:pathLst>
            </a:custGeom>
            <a:solidFill>
              <a:srgbClr val="F17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82844" y="1131392"/>
              <a:ext cx="252475" cy="9631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34077" y="1238758"/>
              <a:ext cx="112013" cy="9601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51424" y="1238758"/>
              <a:ext cx="235915" cy="9601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70653" y="1345438"/>
              <a:ext cx="263347" cy="9601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408675" y="1063752"/>
              <a:ext cx="678180" cy="457200"/>
            </a:xfrm>
            <a:custGeom>
              <a:avLst/>
              <a:gdLst/>
              <a:ahLst/>
              <a:cxnLst/>
              <a:rect l="l" t="t" r="r" b="b"/>
              <a:pathLst>
                <a:path w="678179" h="457200">
                  <a:moveTo>
                    <a:pt x="626237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626237" y="457200"/>
                  </a:lnTo>
                  <a:lnTo>
                    <a:pt x="646461" y="453120"/>
                  </a:lnTo>
                  <a:lnTo>
                    <a:pt x="662971" y="441991"/>
                  </a:lnTo>
                  <a:lnTo>
                    <a:pt x="674100" y="425481"/>
                  </a:lnTo>
                  <a:lnTo>
                    <a:pt x="678179" y="405257"/>
                  </a:lnTo>
                  <a:lnTo>
                    <a:pt x="678179" y="51943"/>
                  </a:lnTo>
                  <a:lnTo>
                    <a:pt x="674100" y="31718"/>
                  </a:lnTo>
                  <a:lnTo>
                    <a:pt x="662971" y="15208"/>
                  </a:lnTo>
                  <a:lnTo>
                    <a:pt x="646461" y="4079"/>
                  </a:lnTo>
                  <a:lnTo>
                    <a:pt x="626237" y="0"/>
                  </a:lnTo>
                  <a:close/>
                </a:path>
              </a:pathLst>
            </a:custGeom>
            <a:solidFill>
              <a:srgbClr val="544F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81523" y="1195400"/>
              <a:ext cx="394335" cy="9631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32042" y="1195400"/>
              <a:ext cx="64008" cy="9631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51042" y="1302766"/>
              <a:ext cx="442569" cy="9601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094475" y="1063752"/>
              <a:ext cx="654050" cy="457200"/>
            </a:xfrm>
            <a:custGeom>
              <a:avLst/>
              <a:gdLst/>
              <a:ahLst/>
              <a:cxnLst/>
              <a:rect l="l" t="t" r="r" b="b"/>
              <a:pathLst>
                <a:path w="654050" h="457200">
                  <a:moveTo>
                    <a:pt x="601852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601852" y="457200"/>
                  </a:lnTo>
                  <a:lnTo>
                    <a:pt x="622077" y="453120"/>
                  </a:lnTo>
                  <a:lnTo>
                    <a:pt x="638587" y="441991"/>
                  </a:lnTo>
                  <a:lnTo>
                    <a:pt x="649716" y="425481"/>
                  </a:lnTo>
                  <a:lnTo>
                    <a:pt x="653796" y="405257"/>
                  </a:lnTo>
                  <a:lnTo>
                    <a:pt x="653796" y="51943"/>
                  </a:lnTo>
                  <a:lnTo>
                    <a:pt x="649716" y="31718"/>
                  </a:lnTo>
                  <a:lnTo>
                    <a:pt x="638587" y="15208"/>
                  </a:lnTo>
                  <a:lnTo>
                    <a:pt x="622077" y="4079"/>
                  </a:lnTo>
                  <a:lnTo>
                    <a:pt x="601852" y="0"/>
                  </a:lnTo>
                  <a:close/>
                </a:path>
              </a:pathLst>
            </a:custGeom>
            <a:solidFill>
              <a:srgbClr val="8182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96584" y="1249426"/>
              <a:ext cx="476097" cy="96012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731508" y="1063752"/>
              <a:ext cx="681355" cy="457200"/>
            </a:xfrm>
            <a:custGeom>
              <a:avLst/>
              <a:gdLst/>
              <a:ahLst/>
              <a:cxnLst/>
              <a:rect l="l" t="t" r="r" b="b"/>
              <a:pathLst>
                <a:path w="681354" h="457200">
                  <a:moveTo>
                    <a:pt x="629285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629285" y="457200"/>
                  </a:lnTo>
                  <a:lnTo>
                    <a:pt x="649509" y="453120"/>
                  </a:lnTo>
                  <a:lnTo>
                    <a:pt x="666019" y="441991"/>
                  </a:lnTo>
                  <a:lnTo>
                    <a:pt x="677148" y="425481"/>
                  </a:lnTo>
                  <a:lnTo>
                    <a:pt x="681227" y="405257"/>
                  </a:lnTo>
                  <a:lnTo>
                    <a:pt x="681227" y="51943"/>
                  </a:lnTo>
                  <a:lnTo>
                    <a:pt x="677148" y="31718"/>
                  </a:lnTo>
                  <a:lnTo>
                    <a:pt x="666019" y="15208"/>
                  </a:lnTo>
                  <a:lnTo>
                    <a:pt x="649509" y="4079"/>
                  </a:lnTo>
                  <a:lnTo>
                    <a:pt x="629285" y="0"/>
                  </a:lnTo>
                  <a:close/>
                </a:path>
              </a:pathLst>
            </a:custGeom>
            <a:solidFill>
              <a:srgbClr val="0EB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76287" y="1195400"/>
              <a:ext cx="459663" cy="9631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999986" y="1302766"/>
              <a:ext cx="193040" cy="9601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421879" y="1063752"/>
              <a:ext cx="680085" cy="457200"/>
            </a:xfrm>
            <a:custGeom>
              <a:avLst/>
              <a:gdLst/>
              <a:ahLst/>
              <a:cxnLst/>
              <a:rect l="l" t="t" r="r" b="b"/>
              <a:pathLst>
                <a:path w="680084" h="457200">
                  <a:moveTo>
                    <a:pt x="627761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627761" y="457200"/>
                  </a:lnTo>
                  <a:lnTo>
                    <a:pt x="647985" y="453120"/>
                  </a:lnTo>
                  <a:lnTo>
                    <a:pt x="664495" y="441991"/>
                  </a:lnTo>
                  <a:lnTo>
                    <a:pt x="675624" y="425481"/>
                  </a:lnTo>
                  <a:lnTo>
                    <a:pt x="679703" y="405257"/>
                  </a:lnTo>
                  <a:lnTo>
                    <a:pt x="679703" y="51943"/>
                  </a:lnTo>
                  <a:lnTo>
                    <a:pt x="675624" y="31718"/>
                  </a:lnTo>
                  <a:lnTo>
                    <a:pt x="664495" y="15208"/>
                  </a:lnTo>
                  <a:lnTo>
                    <a:pt x="647985" y="4079"/>
                  </a:lnTo>
                  <a:lnTo>
                    <a:pt x="627761" y="0"/>
                  </a:lnTo>
                  <a:close/>
                </a:path>
              </a:pathLst>
            </a:custGeom>
            <a:solidFill>
              <a:srgbClr val="F1B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34986" y="1142060"/>
              <a:ext cx="294703" cy="9631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38034" y="1249426"/>
              <a:ext cx="312115" cy="9601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560310" y="1356106"/>
              <a:ext cx="449605" cy="9601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8093964" y="1063752"/>
              <a:ext cx="680085" cy="457200"/>
            </a:xfrm>
            <a:custGeom>
              <a:avLst/>
              <a:gdLst/>
              <a:ahLst/>
              <a:cxnLst/>
              <a:rect l="l" t="t" r="r" b="b"/>
              <a:pathLst>
                <a:path w="680084" h="457200">
                  <a:moveTo>
                    <a:pt x="627760" y="0"/>
                  </a:moveTo>
                  <a:lnTo>
                    <a:pt x="51942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2" y="457200"/>
                  </a:lnTo>
                  <a:lnTo>
                    <a:pt x="627760" y="457200"/>
                  </a:lnTo>
                  <a:lnTo>
                    <a:pt x="647985" y="453120"/>
                  </a:lnTo>
                  <a:lnTo>
                    <a:pt x="664495" y="441991"/>
                  </a:lnTo>
                  <a:lnTo>
                    <a:pt x="675624" y="425481"/>
                  </a:lnTo>
                  <a:lnTo>
                    <a:pt x="679703" y="405257"/>
                  </a:lnTo>
                  <a:lnTo>
                    <a:pt x="679703" y="51943"/>
                  </a:lnTo>
                  <a:lnTo>
                    <a:pt x="675624" y="31718"/>
                  </a:lnTo>
                  <a:lnTo>
                    <a:pt x="664495" y="15208"/>
                  </a:lnTo>
                  <a:lnTo>
                    <a:pt x="647985" y="4079"/>
                  </a:lnTo>
                  <a:lnTo>
                    <a:pt x="627760" y="0"/>
                  </a:lnTo>
                  <a:close/>
                </a:path>
              </a:pathLst>
            </a:custGeom>
            <a:solidFill>
              <a:srgbClr val="F17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64651" y="1195400"/>
              <a:ext cx="401320" cy="9631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223503" y="1302766"/>
              <a:ext cx="469392" cy="96012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8766048" y="1063752"/>
              <a:ext cx="646430" cy="457200"/>
            </a:xfrm>
            <a:custGeom>
              <a:avLst/>
              <a:gdLst/>
              <a:ahLst/>
              <a:cxnLst/>
              <a:rect l="l" t="t" r="r" b="b"/>
              <a:pathLst>
                <a:path w="646429" h="457200">
                  <a:moveTo>
                    <a:pt x="594232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594232" y="457200"/>
                  </a:lnTo>
                  <a:lnTo>
                    <a:pt x="614457" y="453120"/>
                  </a:lnTo>
                  <a:lnTo>
                    <a:pt x="630967" y="441991"/>
                  </a:lnTo>
                  <a:lnTo>
                    <a:pt x="642096" y="425481"/>
                  </a:lnTo>
                  <a:lnTo>
                    <a:pt x="646176" y="405257"/>
                  </a:lnTo>
                  <a:lnTo>
                    <a:pt x="646176" y="51943"/>
                  </a:lnTo>
                  <a:lnTo>
                    <a:pt x="642096" y="31718"/>
                  </a:lnTo>
                  <a:lnTo>
                    <a:pt x="630967" y="15208"/>
                  </a:lnTo>
                  <a:lnTo>
                    <a:pt x="614457" y="4079"/>
                  </a:lnTo>
                  <a:lnTo>
                    <a:pt x="594232" y="0"/>
                  </a:lnTo>
                  <a:close/>
                </a:path>
              </a:pathLst>
            </a:custGeom>
            <a:solidFill>
              <a:srgbClr val="544F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940673" y="1195400"/>
              <a:ext cx="362369" cy="9631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919337" y="1302766"/>
              <a:ext cx="382689" cy="9601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9436608" y="1063752"/>
              <a:ext cx="681355" cy="457200"/>
            </a:xfrm>
            <a:custGeom>
              <a:avLst/>
              <a:gdLst/>
              <a:ahLst/>
              <a:cxnLst/>
              <a:rect l="l" t="t" r="r" b="b"/>
              <a:pathLst>
                <a:path w="681354" h="457200">
                  <a:moveTo>
                    <a:pt x="629285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629285" y="457200"/>
                  </a:lnTo>
                  <a:lnTo>
                    <a:pt x="649509" y="453120"/>
                  </a:lnTo>
                  <a:lnTo>
                    <a:pt x="666019" y="441991"/>
                  </a:lnTo>
                  <a:lnTo>
                    <a:pt x="677148" y="425481"/>
                  </a:lnTo>
                  <a:lnTo>
                    <a:pt x="681227" y="405257"/>
                  </a:lnTo>
                  <a:lnTo>
                    <a:pt x="681227" y="51943"/>
                  </a:lnTo>
                  <a:lnTo>
                    <a:pt x="677148" y="31718"/>
                  </a:lnTo>
                  <a:lnTo>
                    <a:pt x="666019" y="15208"/>
                  </a:lnTo>
                  <a:lnTo>
                    <a:pt x="649509" y="4079"/>
                  </a:lnTo>
                  <a:lnTo>
                    <a:pt x="629285" y="0"/>
                  </a:lnTo>
                  <a:close/>
                </a:path>
              </a:pathLst>
            </a:custGeom>
            <a:solidFill>
              <a:srgbClr val="8182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497822" y="1195400"/>
              <a:ext cx="562940" cy="9631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499346" y="1302766"/>
              <a:ext cx="543648" cy="9601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0105643" y="1063752"/>
              <a:ext cx="681355" cy="457200"/>
            </a:xfrm>
            <a:custGeom>
              <a:avLst/>
              <a:gdLst/>
              <a:ahLst/>
              <a:cxnLst/>
              <a:rect l="l" t="t" r="r" b="b"/>
              <a:pathLst>
                <a:path w="681354" h="457200">
                  <a:moveTo>
                    <a:pt x="629284" y="0"/>
                  </a:moveTo>
                  <a:lnTo>
                    <a:pt x="51942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2" y="457200"/>
                  </a:lnTo>
                  <a:lnTo>
                    <a:pt x="629284" y="457200"/>
                  </a:lnTo>
                  <a:lnTo>
                    <a:pt x="649509" y="453120"/>
                  </a:lnTo>
                  <a:lnTo>
                    <a:pt x="666019" y="441991"/>
                  </a:lnTo>
                  <a:lnTo>
                    <a:pt x="677148" y="425481"/>
                  </a:lnTo>
                  <a:lnTo>
                    <a:pt x="681227" y="405257"/>
                  </a:lnTo>
                  <a:lnTo>
                    <a:pt x="681227" y="51943"/>
                  </a:lnTo>
                  <a:lnTo>
                    <a:pt x="677148" y="31718"/>
                  </a:lnTo>
                  <a:lnTo>
                    <a:pt x="666019" y="15208"/>
                  </a:lnTo>
                  <a:lnTo>
                    <a:pt x="649509" y="4079"/>
                  </a:lnTo>
                  <a:lnTo>
                    <a:pt x="629284" y="0"/>
                  </a:lnTo>
                  <a:close/>
                </a:path>
              </a:pathLst>
            </a:custGeom>
            <a:solidFill>
              <a:srgbClr val="0EB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226928" y="1195400"/>
              <a:ext cx="507072" cy="9631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226928" y="1302766"/>
              <a:ext cx="478815" cy="96012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0774679" y="1063752"/>
              <a:ext cx="681355" cy="457200"/>
            </a:xfrm>
            <a:custGeom>
              <a:avLst/>
              <a:gdLst/>
              <a:ahLst/>
              <a:cxnLst/>
              <a:rect l="l" t="t" r="r" b="b"/>
              <a:pathLst>
                <a:path w="681354" h="457200">
                  <a:moveTo>
                    <a:pt x="629285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629285" y="457200"/>
                  </a:lnTo>
                  <a:lnTo>
                    <a:pt x="649509" y="453120"/>
                  </a:lnTo>
                  <a:lnTo>
                    <a:pt x="666019" y="441991"/>
                  </a:lnTo>
                  <a:lnTo>
                    <a:pt x="677148" y="425481"/>
                  </a:lnTo>
                  <a:lnTo>
                    <a:pt x="681227" y="405257"/>
                  </a:lnTo>
                  <a:lnTo>
                    <a:pt x="681227" y="51943"/>
                  </a:lnTo>
                  <a:lnTo>
                    <a:pt x="677148" y="31718"/>
                  </a:lnTo>
                  <a:lnTo>
                    <a:pt x="666019" y="15208"/>
                  </a:lnTo>
                  <a:lnTo>
                    <a:pt x="649509" y="4079"/>
                  </a:lnTo>
                  <a:lnTo>
                    <a:pt x="629285" y="0"/>
                  </a:lnTo>
                  <a:close/>
                </a:path>
              </a:pathLst>
            </a:custGeom>
            <a:solidFill>
              <a:srgbClr val="F1B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979150" y="1193876"/>
              <a:ext cx="343115" cy="9631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910569" y="1301242"/>
              <a:ext cx="460590" cy="9601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1436096" y="1063752"/>
              <a:ext cx="681355" cy="457200"/>
            </a:xfrm>
            <a:custGeom>
              <a:avLst/>
              <a:gdLst/>
              <a:ahLst/>
              <a:cxnLst/>
              <a:rect l="l" t="t" r="r" b="b"/>
              <a:pathLst>
                <a:path w="681354" h="457200">
                  <a:moveTo>
                    <a:pt x="629284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05257"/>
                  </a:lnTo>
                  <a:lnTo>
                    <a:pt x="4079" y="425481"/>
                  </a:lnTo>
                  <a:lnTo>
                    <a:pt x="15208" y="441991"/>
                  </a:lnTo>
                  <a:lnTo>
                    <a:pt x="31718" y="453120"/>
                  </a:lnTo>
                  <a:lnTo>
                    <a:pt x="51943" y="457200"/>
                  </a:lnTo>
                  <a:lnTo>
                    <a:pt x="629284" y="457200"/>
                  </a:lnTo>
                  <a:lnTo>
                    <a:pt x="649509" y="453120"/>
                  </a:lnTo>
                  <a:lnTo>
                    <a:pt x="666019" y="441991"/>
                  </a:lnTo>
                  <a:lnTo>
                    <a:pt x="677148" y="425481"/>
                  </a:lnTo>
                  <a:lnTo>
                    <a:pt x="681227" y="405257"/>
                  </a:lnTo>
                  <a:lnTo>
                    <a:pt x="681227" y="51943"/>
                  </a:lnTo>
                  <a:lnTo>
                    <a:pt x="677148" y="31718"/>
                  </a:lnTo>
                  <a:lnTo>
                    <a:pt x="666019" y="15208"/>
                  </a:lnTo>
                  <a:lnTo>
                    <a:pt x="649509" y="4079"/>
                  </a:lnTo>
                  <a:lnTo>
                    <a:pt x="629284" y="0"/>
                  </a:lnTo>
                  <a:close/>
                </a:path>
              </a:pathLst>
            </a:custGeom>
            <a:solidFill>
              <a:srgbClr val="F17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541251" y="1193876"/>
              <a:ext cx="492759" cy="9631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984736" y="1193876"/>
              <a:ext cx="64007" cy="9631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602212" y="1301242"/>
              <a:ext cx="391363" cy="96012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935094" y="1677267"/>
            <a:ext cx="235270" cy="235343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605475" y="1677267"/>
            <a:ext cx="234097" cy="235343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256223" y="1677267"/>
            <a:ext cx="234097" cy="235343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925438" y="1677267"/>
            <a:ext cx="235270" cy="235343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612583" y="1677267"/>
            <a:ext cx="234097" cy="235343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281798" y="1677267"/>
            <a:ext cx="235270" cy="235343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932546" y="1677267"/>
            <a:ext cx="235270" cy="235343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601582" y="1677267"/>
            <a:ext cx="235270" cy="235343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325482" y="1677267"/>
            <a:ext cx="235270" cy="235343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6995862" y="1677267"/>
            <a:ext cx="234097" cy="235343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7646611" y="1677267"/>
            <a:ext cx="234097" cy="235343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315826" y="1677267"/>
            <a:ext cx="235270" cy="235343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8997054" y="1677267"/>
            <a:ext cx="235270" cy="235343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667435" y="1677267"/>
            <a:ext cx="234097" cy="235343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0318183" y="1677267"/>
            <a:ext cx="234097" cy="235343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0987398" y="1677267"/>
            <a:ext cx="235270" cy="235343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1674543" y="1677267"/>
            <a:ext cx="234097" cy="235343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935094" y="2199824"/>
            <a:ext cx="201226" cy="200209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605475" y="2199824"/>
            <a:ext cx="200224" cy="200210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2256223" y="2199824"/>
            <a:ext cx="200224" cy="200210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2925438" y="2199824"/>
            <a:ext cx="201226" cy="200209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4932546" y="2199824"/>
            <a:ext cx="201227" cy="200210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601582" y="2199824"/>
            <a:ext cx="201227" cy="200210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6325482" y="2199824"/>
            <a:ext cx="201227" cy="200210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6995862" y="2199824"/>
            <a:ext cx="200225" cy="200210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7646611" y="2199824"/>
            <a:ext cx="200224" cy="200210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8315826" y="2199824"/>
            <a:ext cx="201226" cy="200209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8997054" y="2199824"/>
            <a:ext cx="201227" cy="200210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0318183" y="2199824"/>
            <a:ext cx="200225" cy="20021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0987398" y="2199824"/>
            <a:ext cx="201226" cy="200209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1674543" y="2199824"/>
            <a:ext cx="200225" cy="200210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935094" y="2687503"/>
            <a:ext cx="201226" cy="200210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605475" y="2687503"/>
            <a:ext cx="200224" cy="200210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2256223" y="2687503"/>
            <a:ext cx="200224" cy="200210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925438" y="2687503"/>
            <a:ext cx="201226" cy="200209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612583" y="2687503"/>
            <a:ext cx="200224" cy="200210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4932546" y="2687503"/>
            <a:ext cx="201227" cy="200210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5601582" y="2687503"/>
            <a:ext cx="201227" cy="200210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6325482" y="2687503"/>
            <a:ext cx="201227" cy="200210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6995862" y="2687503"/>
            <a:ext cx="200224" cy="200210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7646611" y="2687503"/>
            <a:ext cx="200224" cy="20021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315826" y="2687503"/>
            <a:ext cx="201226" cy="200209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8997054" y="2687503"/>
            <a:ext cx="201227" cy="200210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0987398" y="2687503"/>
            <a:ext cx="201226" cy="200209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1674543" y="2687503"/>
            <a:ext cx="200225" cy="200210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935094" y="3283563"/>
            <a:ext cx="235270" cy="235343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605475" y="3283563"/>
            <a:ext cx="234097" cy="235343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2925438" y="3283563"/>
            <a:ext cx="235270" cy="235343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4281798" y="3283563"/>
            <a:ext cx="235270" cy="235343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4932546" y="3283563"/>
            <a:ext cx="235270" cy="235343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325482" y="3283563"/>
            <a:ext cx="235270" cy="235343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6995862" y="3283563"/>
            <a:ext cx="234097" cy="235343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8997054" y="3283563"/>
            <a:ext cx="235270" cy="235343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9667435" y="3283563"/>
            <a:ext cx="234097" cy="235343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0987398" y="3283563"/>
            <a:ext cx="235270" cy="235343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1674543" y="3283563"/>
            <a:ext cx="234097" cy="235343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935094" y="3911275"/>
            <a:ext cx="201226" cy="200209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605475" y="3911275"/>
            <a:ext cx="200224" cy="200210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56223" y="3911275"/>
            <a:ext cx="200224" cy="200210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925438" y="3911275"/>
            <a:ext cx="201226" cy="200209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3612583" y="3911275"/>
            <a:ext cx="200224" cy="200210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4281798" y="3911275"/>
            <a:ext cx="201226" cy="200209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5601582" y="3911275"/>
            <a:ext cx="201226" cy="200209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995862" y="3911275"/>
            <a:ext cx="200224" cy="200210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7646611" y="3911275"/>
            <a:ext cx="200224" cy="200210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8315826" y="3911275"/>
            <a:ext cx="201226" cy="200209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0318183" y="3911275"/>
            <a:ext cx="200224" cy="200210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0987398" y="3911275"/>
            <a:ext cx="201226" cy="200209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1674543" y="3911275"/>
            <a:ext cx="200225" cy="200210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935094" y="4405228"/>
            <a:ext cx="235270" cy="235343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2925438" y="4405228"/>
            <a:ext cx="235270" cy="235343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3612583" y="4405228"/>
            <a:ext cx="234097" cy="235343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4281798" y="4405228"/>
            <a:ext cx="235270" cy="235343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4932546" y="4405228"/>
            <a:ext cx="235270" cy="235343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5601582" y="4405228"/>
            <a:ext cx="235270" cy="235343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6995862" y="4405228"/>
            <a:ext cx="234097" cy="235343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7646611" y="4405228"/>
            <a:ext cx="234097" cy="235343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8315826" y="4405228"/>
            <a:ext cx="235270" cy="235343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997054" y="4405228"/>
            <a:ext cx="235270" cy="235343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0318183" y="4405228"/>
            <a:ext cx="234097" cy="235343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0987398" y="4405228"/>
            <a:ext cx="235270" cy="235343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11674543" y="4405228"/>
            <a:ext cx="234097" cy="235343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935094" y="4944723"/>
            <a:ext cx="235270" cy="235343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1605475" y="4944723"/>
            <a:ext cx="234097" cy="235343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2256223" y="4944723"/>
            <a:ext cx="234097" cy="235343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2925438" y="4944723"/>
            <a:ext cx="235270" cy="235343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3612583" y="4944723"/>
            <a:ext cx="234097" cy="235343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4281798" y="4944723"/>
            <a:ext cx="235270" cy="235343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4932546" y="4944723"/>
            <a:ext cx="235270" cy="235343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5601582" y="4944723"/>
            <a:ext cx="235270" cy="235343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6325482" y="4944723"/>
            <a:ext cx="235270" cy="235343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6995862" y="4944723"/>
            <a:ext cx="234097" cy="235343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7646611" y="4944723"/>
            <a:ext cx="234097" cy="235343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8315826" y="4944723"/>
            <a:ext cx="235270" cy="235343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8997054" y="4944723"/>
            <a:ext cx="235270" cy="235343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9667435" y="4944723"/>
            <a:ext cx="234097" cy="235343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10318183" y="4944723"/>
            <a:ext cx="234097" cy="235343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10987398" y="4944723"/>
            <a:ext cx="235270" cy="235343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11674543" y="4944723"/>
            <a:ext cx="234097" cy="235343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935094" y="5438499"/>
            <a:ext cx="235270" cy="235343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1605475" y="5438499"/>
            <a:ext cx="234097" cy="235343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2256223" y="5438499"/>
            <a:ext cx="234097" cy="235343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2925438" y="5438499"/>
            <a:ext cx="235270" cy="235343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3612583" y="5438499"/>
            <a:ext cx="234097" cy="235343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4281798" y="5438499"/>
            <a:ext cx="235270" cy="235343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4932546" y="5438499"/>
            <a:ext cx="235270" cy="235343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5601582" y="5438499"/>
            <a:ext cx="235270" cy="235343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6995862" y="5438499"/>
            <a:ext cx="234097" cy="235343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7646611" y="5438499"/>
            <a:ext cx="234097" cy="235343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8315826" y="5438499"/>
            <a:ext cx="235270" cy="235343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997054" y="5438499"/>
            <a:ext cx="235270" cy="235343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0318183" y="5438499"/>
            <a:ext cx="234097" cy="235343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0987398" y="5438499"/>
            <a:ext cx="235270" cy="235343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11674543" y="5438499"/>
            <a:ext cx="234097" cy="235343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11467357" y="6074232"/>
            <a:ext cx="724642" cy="7837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450</Words>
  <Application>Microsoft Office PowerPoint</Application>
  <PresentationFormat>Widescreen</PresentationFormat>
  <Paragraphs>233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Kit</dc:title>
  <dc:creator>Anastasia Ward</dc:creator>
  <cp:lastModifiedBy>Jodi Livesley</cp:lastModifiedBy>
  <cp:revision>1</cp:revision>
  <dcterms:created xsi:type="dcterms:W3CDTF">2023-12-04T20:31:03Z</dcterms:created>
  <dcterms:modified xsi:type="dcterms:W3CDTF">2023-12-04T20:39:07Z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2023-12-04T00:00:00Z</vt:filetime>
  </property>
  <property fmtid="{D5CDD505-2E9C-101B-9397-08002B2CF9AE}" pid="5" name="Producer">
    <vt:lpwstr>Microsoft® PowerPoint® for Microsoft 365</vt:lpwstr>
  </property>
</Properties>
</file>